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2.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3.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theme/theme7.xml" ContentType="application/vnd.openxmlformats-officedocument.theme+xml"/>
  <Override PartName="/ppt/theme/themeOverride2.xml" ContentType="application/vnd.openxmlformats-officedocument.themeOverride+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8.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9.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theme/theme10.xml" ContentType="application/vnd.openxmlformats-officedocument.theme+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11.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theme/theme12.xml" ContentType="application/vnd.openxmlformats-officedocument.theme+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theme/theme13.xml" ContentType="application/vnd.openxmlformats-officedocument.theme+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97" r:id="rId5"/>
    <p:sldMasterId id="2147484019" r:id="rId6"/>
    <p:sldMasterId id="2147484047" r:id="rId7"/>
    <p:sldMasterId id="2147484116" r:id="rId8"/>
    <p:sldMasterId id="2147484135" r:id="rId9"/>
    <p:sldMasterId id="2147484181" r:id="rId10"/>
    <p:sldMasterId id="2147484216" r:id="rId11"/>
    <p:sldMasterId id="2147484225" r:id="rId12"/>
    <p:sldMasterId id="2147484266" r:id="rId13"/>
    <p:sldMasterId id="2147484310" r:id="rId14"/>
    <p:sldMasterId id="2147484519" r:id="rId15"/>
    <p:sldMasterId id="2147484612" r:id="rId16"/>
    <p:sldMasterId id="2147484656" r:id="rId17"/>
  </p:sldMasterIdLst>
  <p:notesMasterIdLst>
    <p:notesMasterId r:id="rId55"/>
  </p:notesMasterIdLst>
  <p:handoutMasterIdLst>
    <p:handoutMasterId r:id="rId56"/>
  </p:handoutMasterIdLst>
  <p:sldIdLst>
    <p:sldId id="264" r:id="rId18"/>
    <p:sldId id="263" r:id="rId19"/>
    <p:sldId id="257" r:id="rId20"/>
    <p:sldId id="258" r:id="rId21"/>
    <p:sldId id="284" r:id="rId22"/>
    <p:sldId id="285" r:id="rId23"/>
    <p:sldId id="2147482690" r:id="rId24"/>
    <p:sldId id="286" r:id="rId25"/>
    <p:sldId id="256" r:id="rId26"/>
    <p:sldId id="2147482057" r:id="rId27"/>
    <p:sldId id="2147483612" r:id="rId28"/>
    <p:sldId id="2147483572" r:id="rId29"/>
    <p:sldId id="265" r:id="rId30"/>
    <p:sldId id="273" r:id="rId31"/>
    <p:sldId id="2147483621" r:id="rId32"/>
    <p:sldId id="260" r:id="rId33"/>
    <p:sldId id="2147483620" r:id="rId34"/>
    <p:sldId id="259" r:id="rId35"/>
    <p:sldId id="261" r:id="rId36"/>
    <p:sldId id="288" r:id="rId37"/>
    <p:sldId id="2147483645" r:id="rId38"/>
    <p:sldId id="280" r:id="rId39"/>
    <p:sldId id="2147483643" r:id="rId40"/>
    <p:sldId id="274" r:id="rId41"/>
    <p:sldId id="275" r:id="rId42"/>
    <p:sldId id="2147483577" r:id="rId43"/>
    <p:sldId id="262" r:id="rId44"/>
    <p:sldId id="2147483637" r:id="rId45"/>
    <p:sldId id="2147483639" r:id="rId46"/>
    <p:sldId id="266" r:id="rId47"/>
    <p:sldId id="2147483646" r:id="rId48"/>
    <p:sldId id="267" r:id="rId49"/>
    <p:sldId id="268" r:id="rId50"/>
    <p:sldId id="2147483647" r:id="rId51"/>
    <p:sldId id="287" r:id="rId52"/>
    <p:sldId id="2147483628" r:id="rId53"/>
    <p:sldId id="2147483629" r:id="rId54"/>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8784B20-1A70-24F7-81A4-84ECB5F6CD4E}" name="Leela Subramaniam Karumbunathan" initials="LK" userId="S::leelak@nvidia.com::c04362be-4778-48be-b447-996affe18b98" providerId="AD"/>
  <p188:author id="{9FBBF156-0FE3-DC53-049C-1068267A90B8}" name="Shubham Agrawal" initials="SA" userId="S::shuagrawal@nvidia.com::18c96be2-8b36-402c-9c9e-fce8541e7351" providerId="AD"/>
  <p188:author id="{1548287A-60FE-7299-4522-1BD47702A281}" name="Monika Jhuria" initials="MJ" userId="S::mjhuria@nvidia.com::82fa2f53-14bd-410f-b836-6822ad95d857" providerId="AD"/>
  <p188:author id="{C6C6567C-104D-6CD5-ABF9-77B7E673CAB4}" name="Esther Lee" initials="EL" userId="S::eluh@nvidia.com::9119260d-d9cb-46ae-8e1b-10d1ab69052b" providerId="AD"/>
  <p188:author id="{79FABFBD-923D-9EE6-7F8B-A91C8FDA8CFB}" name="Akhil Docca" initials="AD" userId="S::adocca@nvidia.com::20ca220c-e8bf-417a-8d1f-7c6d94065f4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Adam Scraba" initials="AS" lastIdx="5" clrIdx="6">
    <p:extLst>
      <p:ext uri="{19B8F6BF-5375-455C-9EA6-DF929625EA0E}">
        <p15:presenceInfo xmlns:p15="http://schemas.microsoft.com/office/powerpoint/2012/main" userId="S::ascraba@nvidia.com::70861243-67e0-4afc-96cb-554fa577af24" providerId="AD"/>
      </p:ext>
    </p:extLst>
  </p:cmAuthor>
  <p:cmAuthor id="1" name="Amulya Vishwanath" initials="AV" lastIdx="9" clrIdx="0">
    <p:extLst>
      <p:ext uri="{19B8F6BF-5375-455C-9EA6-DF929625EA0E}">
        <p15:presenceInfo xmlns:p15="http://schemas.microsoft.com/office/powerpoint/2012/main" userId="S::amulyav@nvidia.com::1688026e-af0a-4e26-830e-cc45f540babe" providerId="AD"/>
      </p:ext>
    </p:extLst>
  </p:cmAuthor>
  <p:cmAuthor id="8" name="Akhil Docca" initials="AD" lastIdx="1" clrIdx="7">
    <p:extLst>
      <p:ext uri="{19B8F6BF-5375-455C-9EA6-DF929625EA0E}">
        <p15:presenceInfo xmlns:p15="http://schemas.microsoft.com/office/powerpoint/2012/main" userId="S::adocca@nvidia.com::20ca220c-e8bf-417a-8d1f-7c6d94065f46" providerId="AD"/>
      </p:ext>
    </p:extLst>
  </p:cmAuthor>
  <p:cmAuthor id="2" name="Chintan Shah" initials="CS" lastIdx="27" clrIdx="1">
    <p:extLst>
      <p:ext uri="{19B8F6BF-5375-455C-9EA6-DF929625EA0E}">
        <p15:presenceInfo xmlns:p15="http://schemas.microsoft.com/office/powerpoint/2012/main" userId="S::cshah@nvidia.com::223e5a21-381e-474b-9ebf-a6eb22918c57" providerId="AD"/>
      </p:ext>
    </p:extLst>
  </p:cmAuthor>
  <p:cmAuthor id="3" name="Saurabh Jain" initials="SJ" lastIdx="24" clrIdx="2">
    <p:extLst>
      <p:ext uri="{19B8F6BF-5375-455C-9EA6-DF929625EA0E}">
        <p15:presenceInfo xmlns:p15="http://schemas.microsoft.com/office/powerpoint/2012/main" userId="S::saujain@nvidia.com::d55f323d-1c32-44f3-97d0-2fa13de89fa9" providerId="AD"/>
      </p:ext>
    </p:extLst>
  </p:cmAuthor>
  <p:cmAuthor id="4" name="Chintan Patel" initials="CP" lastIdx="1" clrIdx="3">
    <p:extLst>
      <p:ext uri="{19B8F6BF-5375-455C-9EA6-DF929625EA0E}">
        <p15:presenceInfo xmlns:p15="http://schemas.microsoft.com/office/powerpoint/2012/main" userId="S::cpatel@nvidia.com::626bdbc1-ec03-4991-a9ca-0b10f2118fd5" providerId="AD"/>
      </p:ext>
    </p:extLst>
  </p:cmAuthor>
  <p:cmAuthor id="5" name="Parthasarathy Sriram" initials="PS" lastIdx="5" clrIdx="4">
    <p:extLst>
      <p:ext uri="{19B8F6BF-5375-455C-9EA6-DF929625EA0E}">
        <p15:presenceInfo xmlns:p15="http://schemas.microsoft.com/office/powerpoint/2012/main" userId="S::psriram@nvidia.com::10cd32cc-ffe9-48ff-9f76-708b68768df7" providerId="AD"/>
      </p:ext>
    </p:extLst>
  </p:cmAuthor>
  <p:cmAuthor id="6" name="Monika Jhuria" initials="MJ" lastIdx="1" clrIdx="5">
    <p:extLst>
      <p:ext uri="{19B8F6BF-5375-455C-9EA6-DF929625EA0E}">
        <p15:presenceInfo xmlns:p15="http://schemas.microsoft.com/office/powerpoint/2012/main" userId="S::mjhuria@nvidia.com::82fa2f53-14bd-410f-b836-6822ad95d85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0000"/>
    <a:srgbClr val="76B900"/>
    <a:srgbClr val="8C8C8C"/>
    <a:srgbClr val="0071C5"/>
    <a:srgbClr val="5E5E5E"/>
    <a:srgbClr val="F2F2F2"/>
    <a:srgbClr val="B8FF3C"/>
    <a:srgbClr val="5D1682"/>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7E5061-A167-E046-BAA9-2C1A88DDC20C}" v="2275" dt="2024-09-06T14:09:53.206"/>
    <p1510:client id="{99A746E1-9158-8B4E-BA5B-2739E2F48667}" v="1473" dt="2024-09-06T19:21:14.079"/>
    <p1510:client id="{AD121612-1D55-375F-CBD6-1D88302D6A26}" v="100" dt="2024-09-06T18:36:21.457"/>
    <p1510:client id="{CC87F92D-9C8D-6564-A48C-49EEE20E329C}" v="139" dt="2024-09-06T17:45:30.429"/>
    <p1510:client id="{E4A39812-D6F5-0419-DBB5-6F767BD66376}" v="2" dt="2024-09-05T20:36:53.1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591"/>
    <p:restoredTop sz="91584"/>
  </p:normalViewPr>
  <p:slideViewPr>
    <p:cSldViewPr snapToGrid="0">
      <p:cViewPr varScale="1">
        <p:scale>
          <a:sx n="106" d="100"/>
          <a:sy n="106" d="100"/>
        </p:scale>
        <p:origin x="520" y="352"/>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sorterViewPr>
    <p:cViewPr>
      <p:scale>
        <a:sx n="1" d="1"/>
        <a:sy n="1" d="1"/>
      </p:scale>
      <p:origin x="0" y="0"/>
    </p:cViewPr>
  </p:sorter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slide" Target="slides/slide33.xml"/><Relationship Id="rId55" Type="http://schemas.openxmlformats.org/officeDocument/2006/relationships/notesMaster" Target="notesMasters/notesMaster1.xml"/><Relationship Id="rId63"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2.xml"/><Relationship Id="rId11" Type="http://schemas.openxmlformats.org/officeDocument/2006/relationships/slideMaster" Target="slideMasters/slideMaster8.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slide" Target="slides/slide36.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2.xml"/><Relationship Id="rId14" Type="http://schemas.openxmlformats.org/officeDocument/2006/relationships/slideMaster" Target="slideMasters/slideMaster11.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34.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59" Type="http://schemas.openxmlformats.org/officeDocument/2006/relationships/viewProps" Target="viewProps.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slide" Target="slides/slide37.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 Id="rId57"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slide" Target="slides/slide35.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9/9/24</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drive.google.com/file/d/17Nv_4DbAV2HhFz1bZJD6oJ25DbbDsyag/view?usp=sharing" TargetMode="External"/><Relationship Id="rId2" Type="http://schemas.openxmlformats.org/officeDocument/2006/relationships/slide" Target="../slides/slide26.xml"/><Relationship Id="rId1" Type="http://schemas.openxmlformats.org/officeDocument/2006/relationships/notesMaster" Target="../notesMasters/notesMaster1.xml"/><Relationship Id="rId4" Type="http://schemas.openxmlformats.org/officeDocument/2006/relationships/hyperlink" Target="https://nam11.safelinks.protection.outlook.com/?url=https%3A%2F%2Fdrive.google.com%2Ffile%2Fd%2F1YLruNlsKcOQXWfyWDrygwwoAt_YSuDhg%2Fview%3Fusp%3Dsharing&amp;data=05%7C02%7Cascraba%40nvidia.com%7C191149dd5fca4fcb5d8f08dca56095df%7C43083d15727340c1b7db39efd9ccc17a%7C0%7C0%7C638567081473106303%7CUnknown%7CTWFpbGZsb3d8eyJWIjoiMC4wLjAwMDAiLCJQIjoiV2luMzIiLCJBTiI6Ik1haWwiLCJXVCI6Mn0%3D%7C0%7C%7C%7C&amp;sdata=uUpXEdSFCAk6Thu7NujjkcgJAilk6IwzKMmYZqF5rz0%3D&amp;reserved=0"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a:t>
            </a:fld>
            <a:endParaRPr lang="en-US"/>
          </a:p>
        </p:txBody>
      </p:sp>
    </p:spTree>
    <p:extLst>
      <p:ext uri="{BB962C8B-B14F-4D97-AF65-F5344CB8AC3E}">
        <p14:creationId xmlns:p14="http://schemas.microsoft.com/office/powerpoint/2010/main" val="2643534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512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93AD357-0C40-4436-9D38-C47D60C1C9C1}" type="slidenum">
              <a:rPr lang="en-US" smtClean="0"/>
              <a:pPr/>
              <a:t>20</a:t>
            </a:fld>
            <a:endParaRPr lang="en-US"/>
          </a:p>
        </p:txBody>
      </p:sp>
    </p:spTree>
    <p:extLst>
      <p:ext uri="{BB962C8B-B14F-4D97-AF65-F5344CB8AC3E}">
        <p14:creationId xmlns:p14="http://schemas.microsoft.com/office/powerpoint/2010/main" val="4702247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a:t>At </a:t>
            </a:r>
            <a:r>
              <a:rPr lang="en-US" dirty="0" err="1"/>
              <a:t>siggraph</a:t>
            </a:r>
            <a:r>
              <a:rPr lang="en-US" dirty="0"/>
              <a:t> we are expanding Metropolis microservices.  A visual AI agent builder.  It’s called VIA microservices.  It’s one container – but integrates and manages interactions of VLM, LLM NIMs – media and databases for you as a developer.  </a:t>
            </a:r>
          </a:p>
          <a:p>
            <a:r>
              <a:rPr lang="en-US" dirty="0"/>
              <a:t>Through one set of API calls.  It looks like a standalone </a:t>
            </a:r>
            <a:r>
              <a:rPr lang="en-US" dirty="0" err="1"/>
              <a:t>microrservice</a:t>
            </a:r>
            <a:r>
              <a:rPr lang="en-US" dirty="0"/>
              <a:t>.  It’s like a super NIM.</a:t>
            </a:r>
          </a:p>
          <a:p>
            <a:r>
              <a:rPr lang="en-US" dirty="0"/>
              <a:t>It ingests live or archived video.</a:t>
            </a:r>
          </a:p>
          <a:p>
            <a:r>
              <a:rPr lang="en-US" dirty="0"/>
              <a:t>Like any agent – you give it a job.  You provide some context.  You are a warehouse monitoring system.  I want you to watch out for scenario A B C.  Go.</a:t>
            </a:r>
          </a:p>
          <a:p>
            <a:r>
              <a:rPr lang="en-US" dirty="0"/>
              <a:t>And it tears through the media blazingly fast.  On order of 60x faster than </a:t>
            </a:r>
            <a:r>
              <a:rPr lang="en-US" dirty="0" err="1"/>
              <a:t>realtime</a:t>
            </a:r>
            <a:r>
              <a:rPr lang="en-US" dirty="0"/>
              <a:t>.  And it provides richly detailed results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because it is built to be quite a lot of agents can be built from it.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0927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25000" lnSpcReduction="20000"/>
          </a:bodyPr>
          <a:lstStyle/>
          <a:p>
            <a:r>
              <a:rPr lang="en-US"/>
              <a:t>Let’s look at one workflow that uses both VLM and LLM NIM. A VLM generally takes in two inputs:</a:t>
            </a:r>
          </a:p>
          <a:p>
            <a:r>
              <a:rPr lang="en-US"/>
              <a:t>– A series of images which could be range anywhere from 5-100 or so.</a:t>
            </a:r>
          </a:p>
          <a:p>
            <a:r>
              <a:rPr lang="en-US"/>
              <a:t>– A prompt/query that the model should respond to taking these images into consideration.</a:t>
            </a:r>
          </a:p>
          <a:p>
            <a:endParaRPr lang="en-US"/>
          </a:p>
          <a:p>
            <a:r>
              <a:rPr lang="en-US"/>
              <a:t>Now, given that we have this VLM model that can understand a series of images and can answer user’s questions, we are trying to solves a bigger problem.</a:t>
            </a:r>
          </a:p>
          <a:p>
            <a:endParaRPr lang="en-US"/>
          </a:p>
          <a:p>
            <a:r>
              <a:rPr lang="en-US"/>
              <a:t>[With this workflow, we have taken the capability of a VLM model --  that is understanding 10s of images – and expanded it to processing a multi-hour videos ranging anywhere from 1 to 24 </a:t>
            </a:r>
            <a:r>
              <a:rPr lang="en-US" err="1"/>
              <a:t>hr</a:t>
            </a:r>
            <a:r>
              <a:rPr lang="en-US"/>
              <a:t> and provide a concise summary. When I say summary, I don’t mean a generic summary, but the user has complete control over what events they are interested in and how the summary should be formatted, and VIA will generate a custom summary for the ask]</a:t>
            </a:r>
          </a:p>
          <a:p>
            <a:endParaRPr lang="en-US"/>
          </a:p>
          <a:p>
            <a:r>
              <a:rPr lang="en-US"/>
              <a:t>RTSP: Also, not just long videos we also support real-time RTSP streams where a user can select summary duration and VIA will keep generating a live summary for that duration</a:t>
            </a:r>
          </a:p>
          <a:p>
            <a:endParaRPr lang="en-US"/>
          </a:p>
          <a:p>
            <a:r>
              <a:rPr lang="en-US"/>
              <a:t>The problem: Generate a summary of all the warehouse mishaps for a long videos ranging anywhere from 1-24h.</a:t>
            </a:r>
          </a:p>
          <a:p>
            <a:r>
              <a:rPr lang="en-US"/>
              <a:t>For the sake of discussion, say the VLM takes in 60 image. </a:t>
            </a:r>
          </a:p>
          <a:p>
            <a:endParaRPr lang="en-US"/>
          </a:p>
          <a:p>
            <a:r>
              <a:rPr lang="en-US"/>
              <a:t>Couple of things are pretty clear:</a:t>
            </a:r>
          </a:p>
          <a:p>
            <a:pPr marL="228600" indent="-228600">
              <a:buAutoNum type="arabicPeriod"/>
            </a:pPr>
            <a:r>
              <a:rPr lang="en-US"/>
              <a:t>We need to map our input which is a video to the input that model expects which is a list of 60 images. If we sample only 60 images from 10 hour long video, we are bound to miss most of the small duration events like a person falling, a person entering the room, car making a wrong turn, etc. So, we need to divide our video into small parts.</a:t>
            </a:r>
          </a:p>
          <a:p>
            <a:pPr marL="228600" indent="-228600">
              <a:buAutoNum type="arabicPeriod"/>
            </a:pPr>
            <a:r>
              <a:rPr lang="en-US"/>
              <a:t>And this is what we call chunking. We chunk our video into smaller parts and run VLM on each chunk. For instance, say each chunk is 5 mins.</a:t>
            </a:r>
          </a:p>
          <a:p>
            <a:pPr marL="228600" indent="-228600">
              <a:buAutoNum type="arabicPeriod"/>
            </a:pPr>
            <a:r>
              <a:rPr lang="en-US"/>
              <a:t>Next, we need to combine all the generated output into one final summary.</a:t>
            </a:r>
          </a:p>
          <a:p>
            <a:endParaRPr lang="en-US"/>
          </a:p>
          <a:p>
            <a:r>
              <a:rPr lang="en-US"/>
              <a:t>To reiterate there are three steps:</a:t>
            </a:r>
          </a:p>
          <a:p>
            <a:endParaRPr lang="en-US"/>
          </a:p>
          <a:p>
            <a:pPr marL="228600" indent="-228600">
              <a:buAutoNum type="arabicPeriod"/>
            </a:pPr>
            <a:r>
              <a:rPr lang="en-US"/>
              <a:t>Create Video Chunks</a:t>
            </a:r>
          </a:p>
          <a:p>
            <a:pPr marL="228600" indent="-228600">
              <a:buAutoNum type="arabicPeriod"/>
            </a:pPr>
            <a:r>
              <a:rPr lang="en-US"/>
              <a:t>Call VLM on each chunk</a:t>
            </a:r>
          </a:p>
          <a:p>
            <a:pPr marL="228600" indent="-228600">
              <a:buAutoNum type="arabicPeriod"/>
            </a:pPr>
            <a:r>
              <a:rPr lang="en-US"/>
              <a:t>Combine the output of the VLM to produce a summary.</a:t>
            </a:r>
          </a:p>
          <a:p>
            <a:br>
              <a:rPr lang="en-US"/>
            </a:br>
            <a:r>
              <a:rPr lang="en-US"/>
              <a:t>This reference workflow does all the above and allows the users to tune the entire pipeline just by changing some configs.</a:t>
            </a:r>
          </a:p>
          <a:p>
            <a:endParaRPr lang="en-US"/>
          </a:p>
          <a:p>
            <a:r>
              <a:rPr lang="en-US" sz="1600" b="1"/>
              <a:t>Upload Video: </a:t>
            </a:r>
            <a:r>
              <a:rPr lang="en-US"/>
              <a:t>The user uploads the file to the VIA which can be done either by a Web UI or by a simple CURL API call, it is first broken down into chunks (which is a configurable parameter) specifically by a component called VIA Stream Handler. Now we have the Chunks.</a:t>
            </a:r>
          </a:p>
          <a:p>
            <a:endParaRPr lang="en-US"/>
          </a:p>
          <a:p>
            <a:r>
              <a:rPr lang="en-US" b="1"/>
              <a:t>VLM:</a:t>
            </a:r>
            <a:r>
              <a:rPr lang="en-US"/>
              <a:t> These chunks are then decoded and preprocessed and sent to the VLM for the inference, in parallel. So, multiple chunks are getting processed simultaneously and we are about to get the output from the VLM.</a:t>
            </a:r>
          </a:p>
          <a:p>
            <a:endParaRPr lang="en-US"/>
          </a:p>
          <a:p>
            <a:r>
              <a:rPr lang="en-US" b="1"/>
              <a:t>DB: </a:t>
            </a:r>
            <a:r>
              <a:rPr lang="en-US"/>
              <a:t>As and when we get the response from the VLM, we push the response into a DB. Milvus DB to be specific.</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does the VLM output look like: Let’s say the video was about a warehouse, all the inference might contain some common description of the warehouse say there is a concrete floor, there are boxes </a:t>
            </a:r>
            <a:r>
              <a:rPr lang="en-US" err="1"/>
              <a:t>etc</a:t>
            </a:r>
            <a:r>
              <a:rPr lang="en-US"/>
              <a:t> depending on the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want to remove this repetition from the individual summaries when we generate the final summary. And this part is done by CA-RAG.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Summarization: </a:t>
            </a:r>
            <a:r>
              <a:rPr lang="en-US"/>
              <a:t>CA-RAG fetches all the summaries from the </a:t>
            </a:r>
            <a:r>
              <a:rPr lang="en-US" err="1"/>
              <a:t>MilvusDB</a:t>
            </a:r>
            <a:r>
              <a:rPr lang="en-US"/>
              <a:t> and combines them smartly only focusing on the events that user is interested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 great side-effect of having this two-layer inference is that it allows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Use the VLM to capture as much information you want.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Use the CA-RAG to filter and produce a summary of events you are interested in.</a:t>
            </a:r>
          </a:p>
          <a:p>
            <a:endParaRPr lang="en-US"/>
          </a:p>
          <a:p>
            <a:r>
              <a:rPr lang="en-US"/>
              <a:t>CA-RAG internally uses an LLM NIM (LLaMa3-70B) to perform this summarization. Again all of this is configurable. Going forward we plan to add more features such as Q&amp;A, event detection </a:t>
            </a:r>
            <a:r>
              <a:rPr lang="en-US" err="1"/>
              <a:t>etc</a:t>
            </a:r>
            <a:r>
              <a:rPr lang="en-US"/>
              <a:t> to CA-RAG.</a:t>
            </a:r>
          </a:p>
          <a:p>
            <a:endParaRPr lang="en-US"/>
          </a:p>
          <a:p>
            <a:endParaRPr lang="en-US"/>
          </a:p>
          <a:p>
            <a:endParaRPr lang="en-US"/>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2A9E16-315D-3B4A-B155-D801F6E11D6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50987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268A1-A00D-2655-78E5-32D6BD0043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8455BA-2A9C-4CB0-DBF0-9048D25004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631D7F-9ED1-65F7-A5E7-2E81C339259B}"/>
              </a:ext>
            </a:extLst>
          </p:cNvPr>
          <p:cNvSpPr>
            <a:spLocks noGrp="1"/>
          </p:cNvSpPr>
          <p:nvPr>
            <p:ph type="body" idx="1"/>
          </p:nvPr>
        </p:nvSpPr>
        <p:spPr/>
        <p:txBody>
          <a:bodyPr>
            <a:normAutofit fontScale="25000" lnSpcReduction="20000"/>
          </a:bodyPr>
          <a:lstStyle/>
          <a:p>
            <a:r>
              <a:rPr lang="en-US"/>
              <a:t>Let’s look at one workflow that uses both VLM and LLM NIM. A VLM generally takes in two inputs:</a:t>
            </a:r>
          </a:p>
          <a:p>
            <a:r>
              <a:rPr lang="en-US"/>
              <a:t>– A series of images which could be range anywhere from 5-100 or so.</a:t>
            </a:r>
          </a:p>
          <a:p>
            <a:r>
              <a:rPr lang="en-US"/>
              <a:t>– A prompt/query that the model should respond to taking these images into consideration.</a:t>
            </a:r>
          </a:p>
          <a:p>
            <a:endParaRPr lang="en-US"/>
          </a:p>
          <a:p>
            <a:r>
              <a:rPr lang="en-US"/>
              <a:t>Now, given that we have this VLM model that can understand a series of images and can answer user’s questions, we are trying to solves a bigger problem.</a:t>
            </a:r>
          </a:p>
          <a:p>
            <a:endParaRPr lang="en-US"/>
          </a:p>
          <a:p>
            <a:r>
              <a:rPr lang="en-US"/>
              <a:t>[With this workflow, we have taken the capability of a VLM model --  that is understanding 10s of images – and expanded it to processing a multi-hour videos ranging anywhere from 1 to 24 </a:t>
            </a:r>
            <a:r>
              <a:rPr lang="en-US" err="1"/>
              <a:t>hr</a:t>
            </a:r>
            <a:r>
              <a:rPr lang="en-US"/>
              <a:t> and provide a concise summary. When I say summary, I don’t mean a generic summary, but the user has complete control over what events they are interested in and how the summary should be formatted, and VIA will generate a custom summary for the ask]</a:t>
            </a:r>
          </a:p>
          <a:p>
            <a:endParaRPr lang="en-US"/>
          </a:p>
          <a:p>
            <a:r>
              <a:rPr lang="en-US"/>
              <a:t>RTSP: Also, not just long videos we also support real-time RTSP streams where a user can select summary duration and VIA will keep generating a live summary for that duration</a:t>
            </a:r>
          </a:p>
          <a:p>
            <a:endParaRPr lang="en-US"/>
          </a:p>
          <a:p>
            <a:r>
              <a:rPr lang="en-US"/>
              <a:t>The problem: Generate a summary of all the warehouse mishaps for a long videos ranging anywhere from 1-24h.</a:t>
            </a:r>
          </a:p>
          <a:p>
            <a:r>
              <a:rPr lang="en-US"/>
              <a:t>For the sake of discussion, say the VLM takes in 60 image. </a:t>
            </a:r>
          </a:p>
          <a:p>
            <a:endParaRPr lang="en-US"/>
          </a:p>
          <a:p>
            <a:r>
              <a:rPr lang="en-US"/>
              <a:t>Couple of things are pretty clear:</a:t>
            </a:r>
          </a:p>
          <a:p>
            <a:pPr marL="228600" indent="-228600">
              <a:buAutoNum type="arabicPeriod"/>
            </a:pPr>
            <a:r>
              <a:rPr lang="en-US"/>
              <a:t>We need to map our input which is a video to the input that model expects which is a list of 60 images. If we sample only 60 images from 10 hour long video, we are bound to miss most of the small duration events like a person falling, a person entering the room, car making a wrong turn, etc. So, we need to divide our video into small parts.</a:t>
            </a:r>
          </a:p>
          <a:p>
            <a:pPr marL="228600" indent="-228600">
              <a:buAutoNum type="arabicPeriod"/>
            </a:pPr>
            <a:r>
              <a:rPr lang="en-US"/>
              <a:t>And this is what we call chunking. We chunk our video into smaller parts and run VLM on each chunk. For instance, say each chunk is 5 mins.</a:t>
            </a:r>
          </a:p>
          <a:p>
            <a:pPr marL="228600" indent="-228600">
              <a:buAutoNum type="arabicPeriod"/>
            </a:pPr>
            <a:r>
              <a:rPr lang="en-US"/>
              <a:t>Next, we need to combine all the generated output into one final summary.</a:t>
            </a:r>
          </a:p>
          <a:p>
            <a:endParaRPr lang="en-US"/>
          </a:p>
          <a:p>
            <a:r>
              <a:rPr lang="en-US"/>
              <a:t>To reiterate there are three steps:</a:t>
            </a:r>
          </a:p>
          <a:p>
            <a:endParaRPr lang="en-US"/>
          </a:p>
          <a:p>
            <a:pPr marL="228600" indent="-228600">
              <a:buAutoNum type="arabicPeriod"/>
            </a:pPr>
            <a:r>
              <a:rPr lang="en-US"/>
              <a:t>Create Video Chunks</a:t>
            </a:r>
          </a:p>
          <a:p>
            <a:pPr marL="228600" indent="-228600">
              <a:buAutoNum type="arabicPeriod"/>
            </a:pPr>
            <a:r>
              <a:rPr lang="en-US"/>
              <a:t>Call VLM on each chunk</a:t>
            </a:r>
          </a:p>
          <a:p>
            <a:pPr marL="228600" indent="-228600">
              <a:buAutoNum type="arabicPeriod"/>
            </a:pPr>
            <a:r>
              <a:rPr lang="en-US"/>
              <a:t>Combine the output of the VLM to produce a summary.</a:t>
            </a:r>
          </a:p>
          <a:p>
            <a:br>
              <a:rPr lang="en-US"/>
            </a:br>
            <a:r>
              <a:rPr lang="en-US"/>
              <a:t>This reference workflow does all the above and allows the users to tune the entire pipeline just by changing some configs.</a:t>
            </a:r>
          </a:p>
          <a:p>
            <a:endParaRPr lang="en-US"/>
          </a:p>
          <a:p>
            <a:r>
              <a:rPr lang="en-US" sz="1600" b="1"/>
              <a:t>Upload Video: </a:t>
            </a:r>
            <a:r>
              <a:rPr lang="en-US"/>
              <a:t>The user uploads the file to the VIA which can be done either by a Web UI or by a simple CURL API call, it is first broken down into chunks (which is a configurable parameter) specifically by a component called VIA Stream Handler. Now we have the Chunks.</a:t>
            </a:r>
          </a:p>
          <a:p>
            <a:endParaRPr lang="en-US"/>
          </a:p>
          <a:p>
            <a:r>
              <a:rPr lang="en-US" b="1"/>
              <a:t>VLM:</a:t>
            </a:r>
            <a:r>
              <a:rPr lang="en-US"/>
              <a:t> These chunks are then decoded and preprocessed and sent to the VLM for the inference, in parallel. So, multiple chunks are getting processed simultaneously and we are about to get the output from the VLM.</a:t>
            </a:r>
          </a:p>
          <a:p>
            <a:endParaRPr lang="en-US"/>
          </a:p>
          <a:p>
            <a:r>
              <a:rPr lang="en-US" b="1"/>
              <a:t>DB: </a:t>
            </a:r>
            <a:r>
              <a:rPr lang="en-US"/>
              <a:t>As and when we get the response from the VLM, we push the response into a DB. Milvus DB to be specific.</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does the VLM output look like: Let’s say the video was about a warehouse, all the inference might contain some common description of the warehouse say there is a concrete floor, there are boxes </a:t>
            </a:r>
            <a:r>
              <a:rPr lang="en-US" err="1"/>
              <a:t>etc</a:t>
            </a:r>
            <a:r>
              <a:rPr lang="en-US"/>
              <a:t> depending on the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want to remove this repetition from the individual summaries when we generate the final summary. And this part is done by CA-RAG.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Summarization: </a:t>
            </a:r>
            <a:r>
              <a:rPr lang="en-US"/>
              <a:t>CA-RAG fetches all the summaries from the </a:t>
            </a:r>
            <a:r>
              <a:rPr lang="en-US" err="1"/>
              <a:t>MilvusDB</a:t>
            </a:r>
            <a:r>
              <a:rPr lang="en-US"/>
              <a:t> and combines them smartly only focusing on the events that user is interested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 great side-effect of having this two-layer inference is that it allows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Use the VLM to capture as much information you want.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Use the CA-RAG to filter and produce a summary of events you are interested in.</a:t>
            </a:r>
          </a:p>
          <a:p>
            <a:endParaRPr lang="en-US"/>
          </a:p>
          <a:p>
            <a:r>
              <a:rPr lang="en-US"/>
              <a:t>CA-RAG internally uses an LLM NIM (LLaMa3-70B) to perform this summarization. Again all of this is configurable. Going forward we plan to add more features such as Q&amp;A, event detection </a:t>
            </a:r>
            <a:r>
              <a:rPr lang="en-US" err="1"/>
              <a:t>etc</a:t>
            </a:r>
            <a:r>
              <a:rPr lang="en-US"/>
              <a:t> to CA-RAG.</a:t>
            </a:r>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6C3BE855-B3E3-2AA6-2532-30A7C88B50F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2A9E16-315D-3B4A-B155-D801F6E11D6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3358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0E0415-898F-1385-A945-EA8B9432BD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1F6FA2-BE17-738A-38BC-9694E0E112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18F9DB-DF11-2FE4-FACE-F1238A605BF0}"/>
              </a:ext>
            </a:extLst>
          </p:cNvPr>
          <p:cNvSpPr>
            <a:spLocks noGrp="1"/>
          </p:cNvSpPr>
          <p:nvPr>
            <p:ph type="body" idx="1"/>
          </p:nvPr>
        </p:nvSpPr>
        <p:spPr/>
        <p:txBody>
          <a:bodyPr>
            <a:normAutofit fontScale="25000" lnSpcReduction="20000"/>
          </a:bodyPr>
          <a:lstStyle/>
          <a:p>
            <a:r>
              <a:rPr lang="en-US"/>
              <a:t>Let’s look at one workflow that uses both VLM and LLM NIM. A VLM generally takes in two inputs:</a:t>
            </a:r>
          </a:p>
          <a:p>
            <a:r>
              <a:rPr lang="en-US"/>
              <a:t>– A series of images which could be range anywhere from 5-100 or so.</a:t>
            </a:r>
          </a:p>
          <a:p>
            <a:r>
              <a:rPr lang="en-US"/>
              <a:t>– A prompt/query that the model should respond to taking these images into consideration.</a:t>
            </a:r>
          </a:p>
          <a:p>
            <a:endParaRPr lang="en-US"/>
          </a:p>
          <a:p>
            <a:r>
              <a:rPr lang="en-US"/>
              <a:t>Now, given that we have this VLM model that can understand a series of images and can answer user’s questions, we are trying to solves a bigger problem.</a:t>
            </a:r>
          </a:p>
          <a:p>
            <a:endParaRPr lang="en-US"/>
          </a:p>
          <a:p>
            <a:r>
              <a:rPr lang="en-US"/>
              <a:t>[With this workflow, we have taken the capability of a VLM model --  that is understanding 10s of images – and expanded it to processing a multi-hour videos ranging anywhere from 1 to 24 </a:t>
            </a:r>
            <a:r>
              <a:rPr lang="en-US" err="1"/>
              <a:t>hr</a:t>
            </a:r>
            <a:r>
              <a:rPr lang="en-US"/>
              <a:t> and provide a concise summary. When I say summary, I don’t mean a generic summary, but the user has complete control over what events they are interested in and how the summary should be formatted, and VIA will generate a custom summary for the ask]</a:t>
            </a:r>
          </a:p>
          <a:p>
            <a:endParaRPr lang="en-US"/>
          </a:p>
          <a:p>
            <a:r>
              <a:rPr lang="en-US"/>
              <a:t>RTSP: Also, not just long videos we also support real-time RTSP streams where a user can select summary duration and VIA will keep generating a live summary for that duration</a:t>
            </a:r>
          </a:p>
          <a:p>
            <a:endParaRPr lang="en-US"/>
          </a:p>
          <a:p>
            <a:r>
              <a:rPr lang="en-US"/>
              <a:t>The problem: Generate a summary of all the warehouse mishaps for a long videos ranging anywhere from 1-24h.</a:t>
            </a:r>
          </a:p>
          <a:p>
            <a:r>
              <a:rPr lang="en-US"/>
              <a:t>For the sake of discussion, say the VLM takes in 60 image. </a:t>
            </a:r>
          </a:p>
          <a:p>
            <a:endParaRPr lang="en-US"/>
          </a:p>
          <a:p>
            <a:r>
              <a:rPr lang="en-US"/>
              <a:t>Couple of things are pretty clear:</a:t>
            </a:r>
          </a:p>
          <a:p>
            <a:pPr marL="228600" indent="-228600">
              <a:buAutoNum type="arabicPeriod"/>
            </a:pPr>
            <a:r>
              <a:rPr lang="en-US"/>
              <a:t>We need to map our input which is a video to the input that model expects which is a list of 60 images. If we sample only 60 images from 10 hour long video, we are bound to miss most of the small duration events like a person falling, a person entering the room, car making a wrong turn, etc. So, we need to divide our video into small parts.</a:t>
            </a:r>
          </a:p>
          <a:p>
            <a:pPr marL="228600" indent="-228600">
              <a:buAutoNum type="arabicPeriod"/>
            </a:pPr>
            <a:r>
              <a:rPr lang="en-US"/>
              <a:t>And this is what we call chunking. We chunk our video into smaller parts and run VLM on each chunk. For instance, say each chunk is 5 mins.</a:t>
            </a:r>
          </a:p>
          <a:p>
            <a:pPr marL="228600" indent="-228600">
              <a:buAutoNum type="arabicPeriod"/>
            </a:pPr>
            <a:r>
              <a:rPr lang="en-US"/>
              <a:t>Next, we need to combine all the generated output into one final summary.</a:t>
            </a:r>
          </a:p>
          <a:p>
            <a:endParaRPr lang="en-US"/>
          </a:p>
          <a:p>
            <a:r>
              <a:rPr lang="en-US"/>
              <a:t>To reiterate there are three steps:</a:t>
            </a:r>
          </a:p>
          <a:p>
            <a:endParaRPr lang="en-US"/>
          </a:p>
          <a:p>
            <a:pPr marL="228600" indent="-228600">
              <a:buAutoNum type="arabicPeriod"/>
            </a:pPr>
            <a:r>
              <a:rPr lang="en-US"/>
              <a:t>Create Video Chunks</a:t>
            </a:r>
          </a:p>
          <a:p>
            <a:pPr marL="228600" indent="-228600">
              <a:buAutoNum type="arabicPeriod"/>
            </a:pPr>
            <a:r>
              <a:rPr lang="en-US"/>
              <a:t>Call VLM on each chunk</a:t>
            </a:r>
          </a:p>
          <a:p>
            <a:pPr marL="228600" indent="-228600">
              <a:buAutoNum type="arabicPeriod"/>
            </a:pPr>
            <a:r>
              <a:rPr lang="en-US"/>
              <a:t>Combine the output of the VLM to produce a summary.</a:t>
            </a:r>
          </a:p>
          <a:p>
            <a:br>
              <a:rPr lang="en-US"/>
            </a:br>
            <a:r>
              <a:rPr lang="en-US"/>
              <a:t>This reference workflow does all the above and allows the users to tune the entire pipeline just by changing some configs.</a:t>
            </a:r>
          </a:p>
          <a:p>
            <a:endParaRPr lang="en-US"/>
          </a:p>
          <a:p>
            <a:r>
              <a:rPr lang="en-US" sz="1600" b="1"/>
              <a:t>Upload Video: </a:t>
            </a:r>
            <a:r>
              <a:rPr lang="en-US"/>
              <a:t>The user uploads the file to the VIA which can be done either by a Web UI or by a simple CURL API call, it is first broken down into chunks (which is a configurable parameter) specifically by a component called VIA Stream Handler. Now we have the Chunks.</a:t>
            </a:r>
          </a:p>
          <a:p>
            <a:endParaRPr lang="en-US"/>
          </a:p>
          <a:p>
            <a:r>
              <a:rPr lang="en-US" b="1"/>
              <a:t>VLM:</a:t>
            </a:r>
            <a:r>
              <a:rPr lang="en-US"/>
              <a:t> These chunks are then decoded and preprocessed and sent to the VLM for the inference, in parallel. So, multiple chunks are getting processed simultaneously and we are about to get the output from the VLM.</a:t>
            </a:r>
          </a:p>
          <a:p>
            <a:endParaRPr lang="en-US"/>
          </a:p>
          <a:p>
            <a:r>
              <a:rPr lang="en-US" b="1"/>
              <a:t>DB: </a:t>
            </a:r>
            <a:r>
              <a:rPr lang="en-US"/>
              <a:t>As and when we get the response from the VLM, we push the response into a DB. Milvus DB to be specific.</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does the VLM output look like: Let’s say the video was about a warehouse, all the inference might contain some common description of the warehouse say there is a concrete floor, there are boxes </a:t>
            </a:r>
            <a:r>
              <a:rPr lang="en-US" err="1"/>
              <a:t>etc</a:t>
            </a:r>
            <a:r>
              <a:rPr lang="en-US"/>
              <a:t> depending on the query.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want to remove this repetition from the individual summaries when we generate the final summary. And this part is done by CA-RAG.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b="1"/>
              <a:t>Summarization: </a:t>
            </a:r>
            <a:r>
              <a:rPr lang="en-US"/>
              <a:t>CA-RAG fetches all the summaries from the </a:t>
            </a:r>
            <a:r>
              <a:rPr lang="en-US" err="1"/>
              <a:t>MilvusDB</a:t>
            </a:r>
            <a:r>
              <a:rPr lang="en-US"/>
              <a:t> and combines them smartly only focusing on the events that user is interested in.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A great side-effect of having this two-layer inference is that it allows the following: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 Use the VLM to capture as much information you want.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t>Use the CA-RAG to filter and produce a summary of events you are interested in.</a:t>
            </a:r>
          </a:p>
          <a:p>
            <a:endParaRPr lang="en-US"/>
          </a:p>
          <a:p>
            <a:r>
              <a:rPr lang="en-US"/>
              <a:t>CA-RAG internally uses an LLM NIM (LLaMa3-70B) to perform this summarization. Again all of this is configurable. Going forward we plan to add more features such as Q&amp;A, event detection </a:t>
            </a:r>
            <a:r>
              <a:rPr lang="en-US" err="1"/>
              <a:t>etc</a:t>
            </a:r>
            <a:r>
              <a:rPr lang="en-US"/>
              <a:t> to CA-RAG.</a:t>
            </a:r>
          </a:p>
          <a:p>
            <a:endParaRPr lang="en-US"/>
          </a:p>
          <a:p>
            <a:endParaRPr lang="en-US"/>
          </a:p>
          <a:p>
            <a:endParaRPr lang="en-US"/>
          </a:p>
          <a:p>
            <a:endParaRPr lang="en-US"/>
          </a:p>
          <a:p>
            <a:endParaRPr lang="en-US"/>
          </a:p>
        </p:txBody>
      </p:sp>
      <p:sp>
        <p:nvSpPr>
          <p:cNvPr id="4" name="Slide Number Placeholder 3">
            <a:extLst>
              <a:ext uri="{FF2B5EF4-FFF2-40B4-BE49-F238E27FC236}">
                <a16:creationId xmlns:a16="http://schemas.microsoft.com/office/drawing/2014/main" id="{E84D8D13-629C-9C90-029A-FA951BB1D0C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62A9E16-315D-3B4A-B155-D801F6E11D63}"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088263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2743200"/>
            <a:r>
              <a:rPr lang="en-US" sz="1200">
                <a:solidFill>
                  <a:srgbClr val="000000"/>
                </a:solidFill>
                <a:hlinkClick r:id="rId3"/>
              </a:rPr>
              <a:t>https://drive.google.com/file/d/17Nv_4DbAV2HhFz1bZJD6oJ25DbbDsyag/view?usp=sharing</a:t>
            </a:r>
            <a:endParaRPr lang="en-US" sz="1200">
              <a:solidFill>
                <a:srgbClr val="000000"/>
              </a:solidFill>
            </a:endParaRPr>
          </a:p>
          <a:p>
            <a:pPr marL="0" marR="0" algn="l">
              <a:spcBef>
                <a:spcPts val="0"/>
              </a:spcBef>
              <a:spcAft>
                <a:spcPts val="0"/>
              </a:spcAft>
            </a:pPr>
            <a:endParaRPr lang="en-US" sz="1200" b="0" i="0" u="sng" strike="noStrike">
              <a:solidFill>
                <a:srgbClr val="0078D7"/>
              </a:solidFill>
              <a:effectLst/>
              <a:hlinkClick r:id="rId4" tooltip="Original URL:&#10;https://drive.google.com/file/d/1YLruNlsKcOQXWfyWDrygwwoAt_YSuDhg/view?usp=sharing&#10;&#10;Click to follow link."/>
            </a:endParaRPr>
          </a:p>
          <a:p>
            <a:pPr marL="0" marR="0" algn="l">
              <a:spcBef>
                <a:spcPts val="0"/>
              </a:spcBef>
              <a:spcAft>
                <a:spcPts val="0"/>
              </a:spcAft>
            </a:pPr>
            <a:r>
              <a:rPr lang="en-US" sz="1200" b="0" i="0" u="sng" strike="noStrike">
                <a:solidFill>
                  <a:srgbClr val="0078D7"/>
                </a:solidFill>
                <a:effectLst/>
                <a:hlinkClick r:id="rId4" tooltip="Original URL:&#10;https://drive.google.com/file/d/1YLruNlsKcOQXWfyWDrygwwoAt_YSuDhg/view?usp=sharing&#10;&#10;Click to follow link."/>
              </a:rPr>
              <a:t>https://nam11.safelinks.protection.outlook.com/?url=https%3A%2F%2Fdrive.google.com%2Ffile%2Fd%2F1PMEQbUPakdwq2sARy3FC0fX_vtTjA28c%2Fview%3Fusp%3Dsharing&amp;data=05%7C02%7Cascraba%40nvidia.com%7C191149dd5fca4fcb5d8f08dca56095df%7C43083d15727340c1b7db39efd9ccc17a%7C0%7C0%7C638567081473094684%7CUnknown%7CTWFpbGZsb3d8eyJWIjoiMC4wLjAwMDAiLCJQIjoiV2luMzIiLCJBTiI6Ik1haWwiLCJXVCI6Mn0%3D%7C0%7C%7C%7C&amp;sdata=iSRuWnJZBRnIabXC07IMGTaN8fZXu8WUy67%2BU4o2by8%3D&amp;reserved=0</a:t>
            </a:r>
          </a:p>
          <a:p>
            <a:pPr marL="0" marR="0" algn="l">
              <a:spcBef>
                <a:spcPts val="0"/>
              </a:spcBef>
              <a:spcAft>
                <a:spcPts val="0"/>
              </a:spcAft>
            </a:pPr>
            <a:endParaRPr lang="en-US" sz="1200" u="sng">
              <a:solidFill>
                <a:srgbClr val="0078D7"/>
              </a:solidFill>
              <a:hlinkClick r:id="rId4" tooltip="Original URL:&#10;https://drive.google.com/file/d/1YLruNlsKcOQXWfyWDrygwwoAt_YSuDhg/view?usp=sharing&#10;&#10;Click to follow link."/>
            </a:endParaRPr>
          </a:p>
          <a:p>
            <a:pPr marL="0" marR="0" algn="l">
              <a:spcBef>
                <a:spcPts val="0"/>
              </a:spcBef>
              <a:spcAft>
                <a:spcPts val="0"/>
              </a:spcAft>
            </a:pPr>
            <a:r>
              <a:rPr lang="en-US" sz="1200" b="0" i="0" u="sng" strike="noStrike">
                <a:solidFill>
                  <a:srgbClr val="0078D7"/>
                </a:solidFill>
                <a:effectLst/>
                <a:hlinkClick r:id="rId4" tooltip="Original URL:&#10;https://drive.google.com/file/d/1YLruNlsKcOQXWfyWDrygwwoAt_YSuDhg/view?usp=sharing&#10;&#10;Click to follow link."/>
              </a:rPr>
              <a:t>https://nam11.safelinks.protection.outlook.com/?url=https%3A%2F%2Fdrive.google.com%2Ffile%2Fd%2F1YLruNlsKcOQXWfyWDrygwwoAt_YSuDhg%2Fview%3Fusp%3Dsharing&amp;data=05%7C02%7Cascraba%40nvidia.com%7C191149dd5fca4fcb5d8f08dca56095df%7C43083d15727340c1b7db39efd9ccc17a%7C0%7C0%7C638567081473106303%7CUnknown%7CTWFpbGZsb3d8eyJWIjoiMC4wLjAwMDAiLCJQIjoiV2luMzIiLCJBTiI6Ik1haWwiLCJXVCI6Mn0%3D%7C0%7C%7C%7C&amp;sdata=uUpXEdSFCAk6Thu7NujjkcgJAilk6IwzKMmYZqF5rz0%3D&amp;reserved=0</a:t>
            </a:r>
          </a:p>
          <a:p>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09551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748949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mn-ea"/>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mn-ea"/>
              <a:cs typeface="NVIDIA Sans" panose="020B0503020203020204" pitchFamily="34" charset="0"/>
            </a:endParaRPr>
          </a:p>
        </p:txBody>
      </p:sp>
    </p:spTree>
    <p:extLst>
      <p:ext uri="{BB962C8B-B14F-4D97-AF65-F5344CB8AC3E}">
        <p14:creationId xmlns:p14="http://schemas.microsoft.com/office/powerpoint/2010/main" val="3690601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670724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3607276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a:t>Let us start with VILA - Visual Language Assistant is NVIDIA VLM that can do Image and multi-image question answering.  The high level architecture of VILA contains a Vision encoder typically a </a:t>
            </a:r>
            <a:r>
              <a:rPr lang="en-US" err="1"/>
              <a:t>ViT</a:t>
            </a:r>
            <a:r>
              <a:rPr lang="en-US"/>
              <a:t> from CLIP model, which ensures vision embedding is already aligned with the text embedding. This is followed by a projector which is a simple linear layer. Finally, the visual tokens output from the linear layer are concatenated with the textual tokens from the input prompt and fed into the LLM to generate response. The key features of VILA is that they update LLM weights during the pretraining and Supervised Finetuning which prevents text output degradation and keeps the accuracy of LLM intact. They also use interleaved dataset in their pre-training and </a:t>
            </a:r>
            <a:r>
              <a:rPr lang="en-US" err="1"/>
              <a:t>finet</a:t>
            </a:r>
            <a:r>
              <a:rPr lang="en-US"/>
              <a:t>-tuning. Interleaved dataset contains text embedded with images </a:t>
            </a:r>
            <a:r>
              <a:rPr lang="en-US" err="1"/>
              <a:t>inbetween</a:t>
            </a:r>
            <a:r>
              <a:rPr lang="en-US"/>
              <a:t>. Consequently, the model is equipped to handle text and image tokens together in the encoder. This enables in-context learning and multiple image question-answering which we will see in the next slide. </a:t>
            </a:r>
          </a:p>
          <a:p>
            <a:endParaRPr lang="en-US"/>
          </a:p>
          <a:p>
            <a:r>
              <a:rPr lang="en-US"/>
              <a:t>VILA outperforms state-of-the-art models LLaVA-1.5, Fuyu-8B. </a:t>
            </a:r>
          </a:p>
          <a:p>
            <a:r>
              <a:rPr lang="en-US"/>
              <a:t>We quantized VILA using 4bit AWQ which runs at 6ms/token for VILA-7B on a single 4090 GPU.</a:t>
            </a:r>
          </a:p>
          <a:p>
            <a:br>
              <a:rPr lang="en-US"/>
            </a:br>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NVIDIA Sans" panose="020B0503020203020204" pitchFamily="34" charset="0"/>
                <a:ea typeface="ＭＳ Ｐゴシック" pitchFamily="-16" charset="-128"/>
                <a:cs typeface="NVIDIA Sans" panose="020B0503020203020204" pitchFamily="34" charset="0"/>
              </a:rPr>
              <a:pPr marL="0" marR="0" lvl="0" indent="0" algn="l" defTabSz="4572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NVIDIA Sans" panose="020B0503020203020204" pitchFamily="34" charset="0"/>
              <a:ea typeface="ＭＳ Ｐゴシック" pitchFamily="-16" charset="-128"/>
              <a:cs typeface="NVIDIA Sans" panose="020B0503020203020204" pitchFamily="34" charset="0"/>
            </a:endParaRPr>
          </a:p>
        </p:txBody>
      </p:sp>
    </p:spTree>
    <p:extLst>
      <p:ext uri="{BB962C8B-B14F-4D97-AF65-F5344CB8AC3E}">
        <p14:creationId xmlns:p14="http://schemas.microsoft.com/office/powerpoint/2010/main" val="10241389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16B495-1D52-2FB2-1B4A-959F036D3AE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58BAE-D220-C622-E4F6-CF383BBB5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E881FC-F2D0-956B-5FB6-7F7488B6C369}"/>
              </a:ext>
            </a:extLst>
          </p:cNvPr>
          <p:cNvSpPr>
            <a:spLocks noGrp="1"/>
          </p:cNvSpPr>
          <p:nvPr>
            <p:ph type="body" idx="1"/>
          </p:nvPr>
        </p:nvSpPr>
        <p:spPr/>
        <p:txBody>
          <a:bodyPr/>
          <a:lstStyle/>
          <a:p>
            <a:r>
              <a:rPr lang="en-US" dirty="0"/>
              <a:t>There is roughly 3 aspects of our stack we’re going to cover.  NIMs.  2-Microservices.  And 3 - the Ref Workflows/Apps that show how to pull NIMs and microservices together to build apps.  To build Ai Agents.</a:t>
            </a:r>
          </a:p>
          <a:p>
            <a:endParaRPr lang="en-US" dirty="0"/>
          </a:p>
          <a:p>
            <a:r>
              <a:rPr lang="en-US" dirty="0"/>
              <a:t>We’ll start with NIMs.  We’ll show some sample apps to explore/experiment with NIMs.  Then we’ll share with new microservices – and show the reference workflows and sample apps for them</a:t>
            </a:r>
          </a:p>
          <a:p>
            <a:endParaRPr lang="en-US" dirty="0"/>
          </a:p>
        </p:txBody>
      </p:sp>
      <p:sp>
        <p:nvSpPr>
          <p:cNvPr id="4" name="Slide Number Placeholder 3">
            <a:extLst>
              <a:ext uri="{FF2B5EF4-FFF2-40B4-BE49-F238E27FC236}">
                <a16:creationId xmlns:a16="http://schemas.microsoft.com/office/drawing/2014/main" id="{E3058D89-FA9E-0E1A-9C0E-3FCA90D2F220}"/>
              </a:ext>
            </a:extLst>
          </p:cNvPr>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4472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pPr algn="l"/>
            <a:r>
              <a:rPr lang="en-US" b="0" i="0">
                <a:solidFill>
                  <a:srgbClr val="0D0D0D"/>
                </a:solidFill>
                <a:effectLst/>
                <a:latin typeface="Söhne"/>
              </a:rPr>
              <a:t>Starting on the left, our platform is built on a foundation of prebuilt containers and Helm charts, ensuring that our infrastructure is robust, tested, and validated across various environments including Microsoft Azure, AWS, and Google Cloud.</a:t>
            </a:r>
          </a:p>
          <a:p>
            <a:pPr algn="l"/>
            <a:r>
              <a:rPr lang="en-US" b="0" i="0">
                <a:solidFill>
                  <a:srgbClr val="0D0D0D"/>
                </a:solidFill>
                <a:effectLst/>
                <a:latin typeface="Söhne"/>
              </a:rPr>
              <a:t>Moving upwards, we've adopted industry-standard APIs in conjunction with NVIDIA Cloud standards to facilitate seamless integration and interoperability across systems.</a:t>
            </a:r>
          </a:p>
          <a:p>
            <a:pPr algn="l"/>
            <a:r>
              <a:rPr lang="en-US" b="0" i="0">
                <a:solidFill>
                  <a:srgbClr val="0D0D0D"/>
                </a:solidFill>
                <a:effectLst/>
                <a:latin typeface="Söhne"/>
              </a:rPr>
              <a:t>For those working in specialized fields, we provide domain-specific code for a variety of NIM domain categories, including Large Language Models (LLMs), Vision Language Models (VLMS), video processing, healthcare, and more. This ensures that you have the tools necessary for your specific use case.</a:t>
            </a:r>
          </a:p>
          <a:p>
            <a:pPr algn="l"/>
            <a:r>
              <a:rPr lang="en-US" b="0" i="0">
                <a:solidFill>
                  <a:srgbClr val="0D0D0D"/>
                </a:solidFill>
                <a:effectLst/>
                <a:latin typeface="Söhne"/>
              </a:rPr>
              <a:t>Our inference engines are optimized for each model and hardware SKU, delivering unparalleled performance no matter the application.</a:t>
            </a:r>
          </a:p>
          <a:p>
            <a:pPr algn="l"/>
            <a:r>
              <a:rPr lang="en-US" b="0" i="0">
                <a:solidFill>
                  <a:srgbClr val="0D0D0D"/>
                </a:solidFill>
                <a:effectLst/>
                <a:latin typeface="Söhne"/>
              </a:rPr>
              <a:t>We also recognize the importance of customization. That’s why we offer support for custom models built by users for targeted use cases, ensuring that you can adapt our technology to your unique requirements.</a:t>
            </a:r>
          </a:p>
          <a:p>
            <a:pPr algn="l"/>
            <a:r>
              <a:rPr lang="en-US" b="0" i="0">
                <a:solidFill>
                  <a:srgbClr val="0D0D0D"/>
                </a:solidFill>
                <a:effectLst/>
                <a:latin typeface="Söhne"/>
              </a:rPr>
              <a:t>All of this is built on an NVIDIA AI Enterprise approved base container, guaranteeing a reliable and secure foundation for your AI applications.</a:t>
            </a:r>
          </a:p>
          <a:p>
            <a:pPr algn="l"/>
            <a:r>
              <a:rPr lang="en-US" b="0" i="0">
                <a:solidFill>
                  <a:srgbClr val="0D0D0D"/>
                </a:solidFill>
                <a:effectLst/>
                <a:latin typeface="Söhne"/>
              </a:rPr>
              <a:t>Shifting focus to the right side of the slide, our NVIDIA NIM platform offers the flexibility to deploy your applications anywhere while maintaining control of your generative AI applications and data.</a:t>
            </a:r>
          </a:p>
          <a:p>
            <a:pPr algn="l"/>
            <a:r>
              <a:rPr lang="en-US" b="0" i="0">
                <a:solidFill>
                  <a:srgbClr val="0D0D0D"/>
                </a:solidFill>
                <a:effectLst/>
                <a:latin typeface="Söhne"/>
              </a:rPr>
              <a:t>We've simplified the development of AI applications to allow for smooth operation in enterprise environments, which means quicker integration and deployment for your teams.</a:t>
            </a:r>
          </a:p>
          <a:p>
            <a:pPr algn="l"/>
            <a:r>
              <a:rPr lang="en-US" b="0" i="0">
                <a:solidFill>
                  <a:srgbClr val="0D0D0D"/>
                </a:solidFill>
                <a:effectLst/>
                <a:latin typeface="Söhne"/>
              </a:rPr>
              <a:t>We are proud to offer Day 0 support for all generative AI models, providing a wide range of choices across the ecosystem, and ensuring that you can leverage the latest advancements in AI from the get-go.</a:t>
            </a:r>
          </a:p>
          <a:p>
            <a:pPr algn="l"/>
            <a:r>
              <a:rPr lang="en-US" b="0" i="0">
                <a:solidFill>
                  <a:srgbClr val="0D0D0D"/>
                </a:solidFill>
                <a:effectLst/>
                <a:latin typeface="Söhne"/>
              </a:rPr>
              <a:t>Cost efficiency is key, and we've worked hard to improve Total Cost of Ownership (TCO) with the best latency and throughput, running on accelerated infrastructure.</a:t>
            </a:r>
          </a:p>
          <a:p>
            <a:pPr algn="l"/>
            <a:r>
              <a:rPr lang="en-US" b="0" i="0">
                <a:solidFill>
                  <a:srgbClr val="0D0D0D"/>
                </a:solidFill>
                <a:effectLst/>
                <a:latin typeface="Söhne"/>
              </a:rPr>
              <a:t>Accuracy is paramount, especially in enterprise settings. Our platform enables best accuracy by allowing tuning with proprietary data sources, ensuring that your models are as effective and precise as possible.</a:t>
            </a:r>
          </a:p>
          <a:p>
            <a:pPr algn="l"/>
            <a:r>
              <a:rPr lang="en-US" b="0" i="0">
                <a:solidFill>
                  <a:srgbClr val="0D0D0D"/>
                </a:solidFill>
                <a:effectLst/>
                <a:latin typeface="Söhne"/>
              </a:rPr>
              <a:t>Lastly, we offer enterprise software with feature branches, validation, and support, ensuring that you have the backing you need to successfully deploy and maintain your AI applications.</a:t>
            </a:r>
          </a:p>
          <a:p>
            <a:pPr algn="l"/>
            <a:r>
              <a:rPr lang="en-US" b="0" i="0">
                <a:solidFill>
                  <a:srgbClr val="0D0D0D"/>
                </a:solidFill>
                <a:effectLst/>
                <a:latin typeface="Söhne"/>
              </a:rPr>
              <a:t>Supported by industry giants like Oracle, Dell Technologies, Hewlett Packard Enterprise, Lenovo, and Supermicro, you can trust that our platform is recognized for its capability and reliability.</a:t>
            </a:r>
          </a:p>
          <a:p>
            <a:pPr algn="l"/>
            <a:r>
              <a:rPr lang="en-US" b="0" i="0">
                <a:solidFill>
                  <a:srgbClr val="0D0D0D"/>
                </a:solidFill>
                <a:effectLst/>
                <a:latin typeface="Söhne"/>
              </a:rPr>
              <a:t>In conclusion, the NVIDIA NIM platform is your comprehensive solution for deploying generative AI applications at scale, with the speed, flexibility, and efficiency your enterprise needs.</a:t>
            </a:r>
          </a:p>
          <a:p>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1526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of </a:t>
            </a:r>
            <a:r>
              <a:rPr lang="en-US" dirty="0" err="1"/>
              <a:t>Siggraph</a:t>
            </a:r>
            <a:r>
              <a:rPr lang="en-US" dirty="0"/>
              <a:t> next week – we will have 14 NIMs for Vision </a:t>
            </a:r>
            <a:r>
              <a:rPr lang="en-US" dirty="0" err="1"/>
              <a:t>Tasks.a</a:t>
            </a:r>
            <a:r>
              <a:rPr lang="en-US" dirty="0"/>
              <a:t> Very exciting collection.</a:t>
            </a:r>
          </a:p>
          <a:p>
            <a:r>
              <a:rPr lang="en-US" dirty="0"/>
              <a:t>Split into VLMs – powerful models that can reason and provide descriptions of imagery/video.</a:t>
            </a:r>
          </a:p>
          <a:p>
            <a:r>
              <a:rPr lang="en-US" dirty="0"/>
              <a:t>And on right Specialist NIMs – specific, building block CV capabilities. For more customized apps</a:t>
            </a:r>
          </a:p>
          <a:p>
            <a:r>
              <a:rPr lang="en-US" dirty="0"/>
              <a:t>All are preview right now.  With 4 new ones going live as preview for </a:t>
            </a:r>
            <a:r>
              <a:rPr lang="en-US" dirty="0" err="1"/>
              <a:t>Siggraph</a:t>
            </a:r>
            <a:r>
              <a:rPr lang="en-US" dirty="0"/>
              <a:t> next week.</a:t>
            </a:r>
          </a:p>
          <a:p>
            <a:r>
              <a:rPr lang="en-US" dirty="0"/>
              <a:t>Chintan – want to provide any color on </a:t>
            </a:r>
            <a:r>
              <a:rPr lang="en-US" dirty="0" err="1"/>
              <a:t>hich</a:t>
            </a:r>
            <a:r>
              <a:rPr lang="en-US" dirty="0"/>
              <a:t> ones are most ex</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E02D639A-AF38-4D9A-897E-57859A70BDE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4172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these NIMs are available and hosted on build.nvidia.com </a:t>
            </a:r>
          </a:p>
          <a:p>
            <a:r>
              <a:rPr lang="en-US" dirty="0"/>
              <a:t>The NIMs in preview now can be experimented with.  Directly on the page or through API calls</a:t>
            </a:r>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3306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fld id="{A93AD357-0C40-4436-9D38-C47D60C1C9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l" defTabSz="4572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894264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jpe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2.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8.jpeg"/><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5.png"/><Relationship Id="rId1" Type="http://schemas.openxmlformats.org/officeDocument/2006/relationships/slideMaster" Target="../slideMasters/slideMaster8.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www.st.com/trademarks" TargetMode="External"/><Relationship Id="rId1" Type="http://schemas.openxmlformats.org/officeDocument/2006/relationships/slideMaster" Target="../slideMasters/slideMaster8.xml"/><Relationship Id="rId5" Type="http://schemas.openxmlformats.org/officeDocument/2006/relationships/image" Target="../media/image38.png"/><Relationship Id="rId4" Type="http://schemas.openxmlformats.org/officeDocument/2006/relationships/image" Target="../media/image34.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9.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9.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6.jpeg"/><Relationship Id="rId1" Type="http://schemas.openxmlformats.org/officeDocument/2006/relationships/slideMaster" Target="../slideMasters/slideMaster12.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2.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2.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7.jpeg"/><Relationship Id="rId1" Type="http://schemas.openxmlformats.org/officeDocument/2006/relationships/slideMaster" Target="../slideMasters/slideMaster12.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2.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Master" Target="../slideMasters/slideMaster12.xml"/></Relationships>
</file>

<file path=ppt/slideLayouts/_rels/slideLayout36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Master" Target="../slideMasters/slideMaster12.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2.xml"/></Relationships>
</file>

<file path=ppt/slideLayouts/_rels/slideLayout36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6.jpeg"/><Relationship Id="rId1" Type="http://schemas.openxmlformats.org/officeDocument/2006/relationships/slideMaster" Target="../slideMasters/slideMaster12.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3.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8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8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8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3.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3.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3.xml"/></Relationships>
</file>

<file path=ppt/slideLayouts/_rels/slideLayout40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3.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3.xml"/></Relationships>
</file>

<file path=ppt/slideLayouts/_rels/slideLayout40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3.xml"/></Relationships>
</file>

<file path=ppt/slideLayouts/_rels/slideLayout40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13.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4.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4.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14.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14.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14.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14.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jpeg"/><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hemeOverride" Target="../theme/themeOverride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333">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23408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333">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33">
                <a:solidFill>
                  <a:schemeClr val="accent4"/>
                </a:solidFill>
              </a:defRPr>
            </a:lvl3pPr>
            <a:lvl4pPr marL="2958101" indent="-381008">
              <a:buClr>
                <a:schemeClr val="bg2"/>
              </a:buClr>
              <a:buSzPct val="75000"/>
              <a:buFontTx/>
              <a:buBlip>
                <a:blip r:embed="rId2"/>
              </a:buBlip>
              <a:defRPr sz="1667">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22353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333">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26425"/>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167" b="1" i="0" kern="0">
                <a:solidFill>
                  <a:schemeClr val="bg1"/>
                </a:solidFill>
                <a:latin typeface="Trebuchet MS"/>
              </a:rPr>
              <a:t>NVIDIA CONFIDENTIAL. DO NOT DISTRIBUTE.</a:t>
            </a:r>
          </a:p>
        </p:txBody>
      </p:sp>
    </p:spTree>
    <p:extLst>
      <p:ext uri="{BB962C8B-B14F-4D97-AF65-F5344CB8AC3E}">
        <p14:creationId xmlns:p14="http://schemas.microsoft.com/office/powerpoint/2010/main" val="190278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333">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20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8248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33">
                <a:solidFill>
                  <a:schemeClr val="accent4"/>
                </a:solidFill>
              </a:defRPr>
            </a:lvl2pPr>
            <a:lvl3pPr marL="1815078" indent="0">
              <a:spcBef>
                <a:spcPts val="833"/>
              </a:spcBef>
              <a:spcAft>
                <a:spcPts val="833"/>
              </a:spcAft>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088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667">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33">
                <a:solidFill>
                  <a:schemeClr val="accent4"/>
                </a:solidFill>
              </a:defRPr>
            </a:lvl2pPr>
            <a:lvl3pPr marL="1815078" indent="0">
              <a:spcBef>
                <a:spcPts val="833"/>
              </a:spcBef>
              <a:spcAft>
                <a:spcPts val="833"/>
              </a:spcAft>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824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426191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1163085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667">
                <a:solidFill>
                  <a:schemeClr val="tx1"/>
                </a:solidFill>
              </a:defRPr>
            </a:lvl1pPr>
          </a:lstStyle>
          <a:p>
            <a:r>
              <a:rPr lang="en-US"/>
              <a:t>Click to edit Master title style</a:t>
            </a:r>
          </a:p>
        </p:txBody>
      </p:sp>
    </p:spTree>
    <p:extLst>
      <p:ext uri="{BB962C8B-B14F-4D97-AF65-F5344CB8AC3E}">
        <p14:creationId xmlns:p14="http://schemas.microsoft.com/office/powerpoint/2010/main" val="3633118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667">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2886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8319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85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324088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spTree>
    <p:extLst>
      <p:ext uri="{BB962C8B-B14F-4D97-AF65-F5344CB8AC3E}">
        <p14:creationId xmlns:p14="http://schemas.microsoft.com/office/powerpoint/2010/main" val="3354539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1_Title, Subtitle, Content - NO LOGO &amp; PAGE NUMB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830580" y="868683"/>
            <a:ext cx="16626840" cy="984885"/>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4667">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3"/>
          <p:cNvSpPr txBox="1">
            <a:spLocks noGrp="1"/>
          </p:cNvSpPr>
          <p:nvPr>
            <p:ph type="body" idx="1"/>
          </p:nvPr>
        </p:nvSpPr>
        <p:spPr>
          <a:xfrm>
            <a:off x="853440" y="3505060"/>
            <a:ext cx="16581120" cy="6156263"/>
          </a:xfrm>
          <a:prstGeom prst="rect">
            <a:avLst/>
          </a:prstGeom>
          <a:noFill/>
          <a:ln>
            <a:noFill/>
          </a:ln>
        </p:spPr>
        <p:txBody>
          <a:bodyPr spcFirstLastPara="1" wrap="square" lIns="91425" tIns="45700" rIns="91425" bIns="45700" anchor="t" anchorCtr="0">
            <a:noAutofit/>
          </a:bodyPr>
          <a:lstStyle>
            <a:lvl1pPr marL="762015" lvl="0" indent="-381008" algn="l">
              <a:lnSpc>
                <a:spcPct val="90000"/>
              </a:lnSpc>
              <a:spcBef>
                <a:spcPts val="1500"/>
              </a:spcBef>
              <a:spcAft>
                <a:spcPts val="0"/>
              </a:spcAft>
              <a:buClr>
                <a:schemeClr val="dk1"/>
              </a:buClr>
              <a:buSzPts val="1400"/>
              <a:buFont typeface="Trebuchet MS"/>
              <a:buNone/>
              <a:defRPr sz="2333">
                <a:solidFill>
                  <a:schemeClr val="accent4"/>
                </a:solidFill>
              </a:defRPr>
            </a:lvl1pPr>
            <a:lvl2pPr marL="1524030" lvl="1" indent="-381008" algn="l">
              <a:lnSpc>
                <a:spcPct val="90000"/>
              </a:lnSpc>
              <a:spcBef>
                <a:spcPts val="1500"/>
              </a:spcBef>
              <a:spcAft>
                <a:spcPts val="0"/>
              </a:spcAft>
              <a:buClr>
                <a:schemeClr val="dk1"/>
              </a:buClr>
              <a:buSzPts val="1200"/>
              <a:buFont typeface="Trebuchet MS"/>
              <a:buNone/>
              <a:defRPr sz="2000">
                <a:solidFill>
                  <a:schemeClr val="accent4"/>
                </a:solidFill>
              </a:defRPr>
            </a:lvl2pPr>
            <a:lvl3pPr marL="2286046" lvl="2" indent="-381008" algn="l">
              <a:lnSpc>
                <a:spcPct val="90000"/>
              </a:lnSpc>
              <a:spcBef>
                <a:spcPts val="1500"/>
              </a:spcBef>
              <a:spcAft>
                <a:spcPts val="0"/>
              </a:spcAft>
              <a:buClr>
                <a:schemeClr val="dk1"/>
              </a:buClr>
              <a:buSzPts val="1200"/>
              <a:buFont typeface="Trebuchet MS"/>
              <a:buNone/>
              <a:defRPr sz="2000">
                <a:solidFill>
                  <a:schemeClr val="accent4"/>
                </a:solidFill>
              </a:defRPr>
            </a:lvl3pPr>
            <a:lvl4pPr marL="3048061" lvl="3" indent="-571511" algn="l">
              <a:spcBef>
                <a:spcPts val="1500"/>
              </a:spcBef>
              <a:spcAft>
                <a:spcPts val="0"/>
              </a:spcAft>
              <a:buClr>
                <a:schemeClr val="dk1"/>
              </a:buClr>
              <a:buSzPts val="1800"/>
              <a:buFont typeface="Noto Sans Symbols"/>
              <a:buChar char="▪"/>
              <a:defRPr sz="3000">
                <a:solidFill>
                  <a:schemeClr val="lt1"/>
                </a:solidFill>
              </a:defRPr>
            </a:lvl4pPr>
            <a:lvl5pPr marL="3810076" lvl="4" indent="-592679" algn="l">
              <a:spcBef>
                <a:spcPts val="667"/>
              </a:spcBef>
              <a:spcAft>
                <a:spcPts val="0"/>
              </a:spcAft>
              <a:buClr>
                <a:schemeClr val="dk1"/>
              </a:buClr>
              <a:buSzPts val="2000"/>
              <a:buFont typeface="Noto Sans Symbols"/>
              <a:buChar char="▪"/>
              <a:defRPr>
                <a:solidFill>
                  <a:schemeClr val="lt1"/>
                </a:solidFill>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
        <p:nvSpPr>
          <p:cNvPr id="19" name="Google Shape;19;p3"/>
          <p:cNvSpPr txBox="1">
            <a:spLocks noGrp="1"/>
          </p:cNvSpPr>
          <p:nvPr>
            <p:ph type="body" idx="2"/>
          </p:nvPr>
        </p:nvSpPr>
        <p:spPr>
          <a:xfrm>
            <a:off x="830580" y="1813562"/>
            <a:ext cx="16626840" cy="875772"/>
          </a:xfrm>
          <a:prstGeom prst="rect">
            <a:avLst/>
          </a:prstGeom>
          <a:noFill/>
          <a:ln>
            <a:noFill/>
          </a:ln>
        </p:spPr>
        <p:txBody>
          <a:bodyPr spcFirstLastPara="1" wrap="square" lIns="91425" tIns="45700" rIns="91425" bIns="45700" anchor="t" anchorCtr="0">
            <a:noAutofit/>
          </a:bodyPr>
          <a:lstStyle>
            <a:lvl1pPr marL="762015" lvl="0" indent="-381008" algn="ctr">
              <a:lnSpc>
                <a:spcPct val="90000"/>
              </a:lnSpc>
              <a:spcBef>
                <a:spcPts val="1500"/>
              </a:spcBef>
              <a:spcAft>
                <a:spcPts val="0"/>
              </a:spcAft>
              <a:buSzPts val="1800"/>
              <a:buFont typeface="Trebuchet MS"/>
              <a:buNone/>
              <a:defRPr sz="3000" b="0">
                <a:solidFill>
                  <a:schemeClr val="lt2"/>
                </a:solidFill>
                <a:latin typeface="Trebuchet MS"/>
                <a:ea typeface="Trebuchet MS"/>
                <a:cs typeface="Trebuchet MS"/>
                <a:sym typeface="Trebuchet MS"/>
              </a:defRPr>
            </a:lvl1pPr>
            <a:lvl2pPr marL="1524030" lvl="1"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2pPr>
            <a:lvl3pPr marL="2286046" lvl="2" indent="-381008" algn="ctr">
              <a:lnSpc>
                <a:spcPct val="90000"/>
              </a:lnSpc>
              <a:spcBef>
                <a:spcPts val="1500"/>
              </a:spcBef>
              <a:spcAft>
                <a:spcPts val="0"/>
              </a:spcAft>
              <a:buSzPts val="2800"/>
              <a:buFont typeface="Trebuchet MS"/>
              <a:buNone/>
              <a:defRPr sz="4667">
                <a:solidFill>
                  <a:schemeClr val="lt2"/>
                </a:solidFill>
                <a:latin typeface="Trebuchet MS"/>
                <a:ea typeface="Trebuchet MS"/>
                <a:cs typeface="Trebuchet MS"/>
                <a:sym typeface="Trebuchet MS"/>
              </a:defRPr>
            </a:lvl3pPr>
            <a:lvl4pPr marL="3048061" lvl="3" indent="-381008" algn="ctr">
              <a:spcBef>
                <a:spcPts val="1500"/>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4pPr>
            <a:lvl5pPr marL="3810076" lvl="4" indent="-381008" algn="ctr">
              <a:spcBef>
                <a:spcPts val="933"/>
              </a:spcBef>
              <a:spcAft>
                <a:spcPts val="0"/>
              </a:spcAft>
              <a:buClr>
                <a:schemeClr val="lt2"/>
              </a:buClr>
              <a:buSzPts val="2800"/>
              <a:buFont typeface="Trebuchet MS"/>
              <a:buNone/>
              <a:defRPr sz="4667">
                <a:solidFill>
                  <a:schemeClr val="lt2"/>
                </a:solidFill>
                <a:latin typeface="Trebuchet MS"/>
                <a:ea typeface="Trebuchet MS"/>
                <a:cs typeface="Trebuchet MS"/>
                <a:sym typeface="Trebuchet MS"/>
              </a:defRPr>
            </a:lvl5pPr>
            <a:lvl6pPr marL="4572091" lvl="5" indent="-571511" algn="l">
              <a:spcBef>
                <a:spcPts val="600"/>
              </a:spcBef>
              <a:spcAft>
                <a:spcPts val="0"/>
              </a:spcAft>
              <a:buClr>
                <a:schemeClr val="dk2"/>
              </a:buClr>
              <a:buSzPts val="1800"/>
              <a:buChar char="»"/>
              <a:defRPr/>
            </a:lvl6pPr>
            <a:lvl7pPr marL="5334107" lvl="6" indent="-571511" algn="l">
              <a:spcBef>
                <a:spcPts val="600"/>
              </a:spcBef>
              <a:spcAft>
                <a:spcPts val="0"/>
              </a:spcAft>
              <a:buClr>
                <a:schemeClr val="dk2"/>
              </a:buClr>
              <a:buSzPts val="1800"/>
              <a:buChar char="»"/>
              <a:defRPr/>
            </a:lvl7pPr>
            <a:lvl8pPr marL="6096122" lvl="7" indent="-571511" algn="l">
              <a:spcBef>
                <a:spcPts val="600"/>
              </a:spcBef>
              <a:spcAft>
                <a:spcPts val="0"/>
              </a:spcAft>
              <a:buClr>
                <a:schemeClr val="dk2"/>
              </a:buClr>
              <a:buSzPts val="1800"/>
              <a:buChar char="»"/>
              <a:defRPr/>
            </a:lvl8pPr>
            <a:lvl9pPr marL="6858137" lvl="8" indent="-571511" algn="l">
              <a:spcBef>
                <a:spcPts val="600"/>
              </a:spcBef>
              <a:spcAft>
                <a:spcPts val="0"/>
              </a:spcAft>
              <a:buClr>
                <a:schemeClr val="dk2"/>
              </a:buClr>
              <a:buSzPts val="1800"/>
              <a:buChar char="»"/>
              <a:defRPr/>
            </a:lvl9pPr>
          </a:lstStyle>
          <a:p>
            <a:endParaRPr/>
          </a:p>
        </p:txBody>
      </p:sp>
      <p:sp>
        <p:nvSpPr>
          <p:cNvPr id="20" name="Google Shape;20;p3"/>
          <p:cNvSpPr/>
          <p:nvPr/>
        </p:nvSpPr>
        <p:spPr>
          <a:xfrm>
            <a:off x="16446824" y="9716467"/>
            <a:ext cx="1841178" cy="570533"/>
          </a:xfrm>
          <a:prstGeom prst="rect">
            <a:avLst/>
          </a:prstGeom>
          <a:solidFill>
            <a:schemeClr val="lt1"/>
          </a:solidFill>
          <a:ln>
            <a:noFill/>
          </a:ln>
        </p:spPr>
        <p:txBody>
          <a:bodyPr spcFirstLastPara="1" wrap="square" lIns="152375" tIns="76167" rIns="152375" bIns="76167" anchor="ctr" anchorCtr="0">
            <a:noAutofit/>
          </a:bodyPr>
          <a:lstStyle/>
          <a:p>
            <a:pPr marL="0" marR="0" lvl="0" indent="0" algn="ctr" rtl="0">
              <a:spcBef>
                <a:spcPts val="0"/>
              </a:spcBef>
              <a:spcAft>
                <a:spcPts val="0"/>
              </a:spcAft>
              <a:buNone/>
            </a:pPr>
            <a:endParaRPr sz="3000">
              <a:solidFill>
                <a:schemeClr val="lt1"/>
              </a:solidFill>
              <a:latin typeface="Arial"/>
              <a:ea typeface="Arial"/>
              <a:cs typeface="Arial"/>
              <a:sym typeface="Arial"/>
            </a:endParaRPr>
          </a:p>
        </p:txBody>
      </p:sp>
    </p:spTree>
    <p:extLst>
      <p:ext uri="{BB962C8B-B14F-4D97-AF65-F5344CB8AC3E}">
        <p14:creationId xmlns:p14="http://schemas.microsoft.com/office/powerpoint/2010/main" val="198117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1"/>
            <a:ext cx="18288000" cy="379095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5143500"/>
            <a:ext cx="18288000" cy="51435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072413" y="163308"/>
            <a:ext cx="4006038" cy="1380180"/>
          </a:xfrm>
          <a:prstGeom prst="rect">
            <a:avLst/>
          </a:prstGeom>
        </p:spPr>
      </p:pic>
      <p:sp>
        <p:nvSpPr>
          <p:cNvPr id="2" name="Title 1"/>
          <p:cNvSpPr>
            <a:spLocks noGrp="1"/>
          </p:cNvSpPr>
          <p:nvPr>
            <p:ph type="ctrTitle" hasCustomPrompt="1"/>
          </p:nvPr>
        </p:nvSpPr>
        <p:spPr>
          <a:xfrm>
            <a:off x="685800" y="6949440"/>
            <a:ext cx="13716000" cy="2468880"/>
          </a:xfrm>
        </p:spPr>
        <p:txBody>
          <a:bodyPr anchor="b">
            <a:normAutofit/>
          </a:bodyPr>
          <a:lstStyle>
            <a:lvl1pPr algn="l">
              <a:defRPr sz="4000" b="1" cap="all" baseline="0">
                <a:solidFill>
                  <a:schemeClr val="tx1"/>
                </a:solidFill>
                <a:latin typeface="Trebuchet MS" panose="020B0603020202020204" pitchFamily="34" charset="0"/>
              </a:defRPr>
            </a:lvl1pPr>
          </a:lstStyle>
          <a:p>
            <a:r>
              <a:rPr lang="en-US"/>
              <a:t>CLICK TO EDIT MASTER TITLE STYLE</a:t>
            </a:r>
          </a:p>
        </p:txBody>
      </p:sp>
      <p:sp>
        <p:nvSpPr>
          <p:cNvPr id="3" name="Subtitle 2"/>
          <p:cNvSpPr>
            <a:spLocks noGrp="1"/>
          </p:cNvSpPr>
          <p:nvPr>
            <p:ph type="subTitle" idx="1" hasCustomPrompt="1"/>
          </p:nvPr>
        </p:nvSpPr>
        <p:spPr>
          <a:xfrm>
            <a:off x="685800" y="9396983"/>
            <a:ext cx="13716000" cy="851917"/>
          </a:xfrm>
          <a:prstGeom prst="rect">
            <a:avLst/>
          </a:prstGeom>
        </p:spPr>
        <p:txBody>
          <a:bodyPr>
            <a:normAutofit/>
          </a:bodyPr>
          <a:lstStyle>
            <a:lvl1pPr marL="0" indent="0" algn="l">
              <a:buNone/>
              <a:defRPr sz="2700" cap="all" baseline="0">
                <a:latin typeface="Trebuchet MS" panose="020B0603020202020204" pitchFamily="34" charset="0"/>
              </a:defRPr>
            </a:lvl1pPr>
            <a:lvl2pPr marL="685814" indent="0" algn="ctr">
              <a:buNone/>
              <a:defRPr sz="3000"/>
            </a:lvl2pPr>
            <a:lvl3pPr marL="1371627" indent="0" algn="ctr">
              <a:buNone/>
              <a:defRPr sz="2700"/>
            </a:lvl3pPr>
            <a:lvl4pPr marL="2057441" indent="0" algn="ctr">
              <a:buNone/>
              <a:defRPr sz="2400"/>
            </a:lvl4pPr>
            <a:lvl5pPr marL="2743255" indent="0" algn="ctr">
              <a:buNone/>
              <a:defRPr sz="2400"/>
            </a:lvl5pPr>
            <a:lvl6pPr marL="3429069" indent="0" algn="ctr">
              <a:buNone/>
              <a:defRPr sz="2400"/>
            </a:lvl6pPr>
            <a:lvl7pPr marL="4114882" indent="0" algn="ctr">
              <a:buNone/>
              <a:defRPr sz="2400"/>
            </a:lvl7pPr>
            <a:lvl8pPr marL="4800696" indent="0" algn="ctr">
              <a:buNone/>
              <a:defRPr sz="2400"/>
            </a:lvl8pPr>
            <a:lvl9pPr marL="5486510" indent="0" algn="ctr">
              <a:buNone/>
              <a:defRPr sz="2400"/>
            </a:lvl9pPr>
          </a:lstStyle>
          <a:p>
            <a:r>
              <a:rPr lang="en-US"/>
              <a:t>CLICK TO EDIT MASTER SUBTITLE STYLE</a:t>
            </a:r>
          </a:p>
        </p:txBody>
      </p:sp>
    </p:spTree>
    <p:extLst>
      <p:ext uri="{BB962C8B-B14F-4D97-AF65-F5344CB8AC3E}">
        <p14:creationId xmlns:p14="http://schemas.microsoft.com/office/powerpoint/2010/main" val="941845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B7DB07-2DFA-CD40-73FF-A82805405FA4}"/>
              </a:ext>
            </a:extLst>
          </p:cNvPr>
          <p:cNvPicPr>
            <a:picLocks noChangeAspect="1"/>
          </p:cNvPicPr>
          <p:nvPr userDrawn="1"/>
        </p:nvPicPr>
        <p:blipFill>
          <a:blip r:embed="rId2"/>
          <a:srcRect/>
          <a:stretch/>
        </p:blipFill>
        <p:spPr>
          <a:xfrm>
            <a:off x="-1" y="0"/>
            <a:ext cx="18288001" cy="10287000"/>
          </a:xfrm>
          <a:prstGeom prst="rect">
            <a:avLst/>
          </a:prstGeom>
        </p:spPr>
      </p:pic>
      <p:sp>
        <p:nvSpPr>
          <p:cNvPr id="12" name="Rectangle 11">
            <a:extLst>
              <a:ext uri="{FF2B5EF4-FFF2-40B4-BE49-F238E27FC236}">
                <a16:creationId xmlns:a16="http://schemas.microsoft.com/office/drawing/2014/main" id="{59B04279-0FA3-FC91-70E4-DA84533BEBED}"/>
              </a:ext>
            </a:extLst>
          </p:cNvPr>
          <p:cNvSpPr/>
          <p:nvPr userDrawn="1"/>
        </p:nvSpPr>
        <p:spPr>
          <a:xfrm flipV="1">
            <a:off x="0" y="-2"/>
            <a:ext cx="18288000" cy="3790951"/>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C79A531-D51E-87A0-429F-341D04DB76DB}"/>
              </a:ext>
            </a:extLst>
          </p:cNvPr>
          <p:cNvSpPr/>
          <p:nvPr userDrawn="1"/>
        </p:nvSpPr>
        <p:spPr>
          <a:xfrm>
            <a:off x="0" y="5143500"/>
            <a:ext cx="18288000" cy="51435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latin typeface="NVIDIA Sans Light" panose="020B0303020203020204" pitchFamily="34" charset="0"/>
              <a:cs typeface="NVIDIA Sans Light" panose="020B0303020203020204" pitchFamily="34" charset="0"/>
            </a:endParaRPr>
          </a:p>
        </p:txBody>
      </p:sp>
      <p:sp>
        <p:nvSpPr>
          <p:cNvPr id="8" name="Title 1">
            <a:extLst>
              <a:ext uri="{FF2B5EF4-FFF2-40B4-BE49-F238E27FC236}">
                <a16:creationId xmlns:a16="http://schemas.microsoft.com/office/drawing/2014/main" id="{A82DC8E3-390F-72BE-ED9D-3183C9E64100}"/>
              </a:ext>
            </a:extLst>
          </p:cNvPr>
          <p:cNvSpPr>
            <a:spLocks noGrp="1"/>
          </p:cNvSpPr>
          <p:nvPr>
            <p:ph type="ctrTitle" hasCustomPrompt="1"/>
          </p:nvPr>
        </p:nvSpPr>
        <p:spPr>
          <a:xfrm>
            <a:off x="756506" y="6852459"/>
            <a:ext cx="13716000" cy="2468880"/>
          </a:xfrm>
        </p:spPr>
        <p:txBody>
          <a:bodyPr anchor="b">
            <a:normAutofit/>
          </a:bodyPr>
          <a:lstStyle>
            <a:lvl1pPr algn="l">
              <a:defRPr sz="4400" b="1" cap="none" baseline="0">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9" name="Subtitle 2">
            <a:extLst>
              <a:ext uri="{FF2B5EF4-FFF2-40B4-BE49-F238E27FC236}">
                <a16:creationId xmlns:a16="http://schemas.microsoft.com/office/drawing/2014/main" id="{6447EE54-7C0B-4DC2-E9D5-B1B5DE7EC458}"/>
              </a:ext>
            </a:extLst>
          </p:cNvPr>
          <p:cNvSpPr>
            <a:spLocks noGrp="1"/>
          </p:cNvSpPr>
          <p:nvPr>
            <p:ph type="subTitle" idx="1" hasCustomPrompt="1"/>
          </p:nvPr>
        </p:nvSpPr>
        <p:spPr>
          <a:xfrm>
            <a:off x="756506" y="9331534"/>
            <a:ext cx="13716000" cy="851916"/>
          </a:xfrm>
          <a:prstGeom prst="rect">
            <a:avLst/>
          </a:prstGeom>
        </p:spPr>
        <p:txBody>
          <a:bodyPr>
            <a:normAutofit/>
          </a:bodyPr>
          <a:lstStyle>
            <a:lvl1pPr marL="0" indent="0" algn="l">
              <a:buNone/>
              <a:defRPr sz="2200" b="0" cap="none" baseline="0">
                <a:latin typeface="NVIDIA Sans" panose="020B0503020203020204" pitchFamily="34" charset="0"/>
                <a:cs typeface="NVIDIA Sans" panose="020B0503020203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Add Subtitle/Name/Date</a:t>
            </a:r>
          </a:p>
        </p:txBody>
      </p:sp>
      <p:pic>
        <p:nvPicPr>
          <p:cNvPr id="10" name="Picture 9" descr="Logo&#10;&#10;Description automatically generated">
            <a:extLst>
              <a:ext uri="{FF2B5EF4-FFF2-40B4-BE49-F238E27FC236}">
                <a16:creationId xmlns:a16="http://schemas.microsoft.com/office/drawing/2014/main" id="{24366ACC-A61F-36E5-53FC-C102A67A795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4" y="1293624"/>
            <a:ext cx="4219887" cy="1453396"/>
          </a:xfrm>
          <a:prstGeom prst="rect">
            <a:avLst/>
          </a:prstGeom>
        </p:spPr>
      </p:pic>
    </p:spTree>
    <p:extLst>
      <p:ext uri="{BB962C8B-B14F-4D97-AF65-F5344CB8AC3E}">
        <p14:creationId xmlns:p14="http://schemas.microsoft.com/office/powerpoint/2010/main" val="25029603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1812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7500460" y="5278262"/>
            <a:ext cx="5510145" cy="374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48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1543711" y="5278262"/>
            <a:ext cx="5511262" cy="393226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7975898" y="5570720"/>
            <a:ext cx="4636516" cy="1275414"/>
          </a:xfrm>
          <a:prstGeom prst="rect">
            <a:avLst/>
          </a:prstGeom>
        </p:spPr>
        <p:txBody>
          <a:bodyPr/>
          <a:lstStyle>
            <a:lvl1pPr marL="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1pPr>
            <a:lvl2pPr marL="4572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4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6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8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7975898" y="6865006"/>
            <a:ext cx="4636516" cy="1275414"/>
          </a:xfrm>
          <a:prstGeom prst="rect">
            <a:avLst/>
          </a:prstGeom>
        </p:spPr>
        <p:txBody>
          <a:bodyPr/>
          <a:lstStyle>
            <a:lvl1pPr marL="0" indent="0">
              <a:buClr>
                <a:schemeClr val="tx2"/>
              </a:buClr>
              <a:buFontTx/>
              <a:buNone/>
              <a:defRPr sz="4800" b="0">
                <a:solidFill>
                  <a:schemeClr val="bg1"/>
                </a:solidFill>
                <a:latin typeface="NVIDIA Sans" panose="020B0503020203020204" pitchFamily="34" charset="0"/>
                <a:cs typeface="NVIDIA Sans" panose="020B0503020203020204" pitchFamily="34" charset="0"/>
              </a:defRPr>
            </a:lvl1pPr>
            <a:lvl2pPr marL="4572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4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6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8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873621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608656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1257300" y="2423160"/>
            <a:ext cx="15773400"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354243" y="9817893"/>
            <a:ext cx="3350597" cy="269304"/>
          </a:xfrm>
          <a:prstGeom prst="rect">
            <a:avLst/>
          </a:prstGeom>
          <a:noFill/>
        </p:spPr>
        <p:txBody>
          <a:bodyPr wrap="none" rtlCol="0">
            <a:spAutoFit/>
          </a:bodyPr>
          <a:lstStyle/>
          <a:p>
            <a:r>
              <a:rPr lang="en-US" sz="115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352337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1257300" y="0"/>
            <a:ext cx="15773400" cy="1257301"/>
          </a:xfrm>
        </p:spPr>
        <p:txBody>
          <a:bodyPr>
            <a:normAutofit/>
          </a:bodyPr>
          <a:lstStyle>
            <a:lvl1pPr>
              <a:defRPr sz="36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1257300" y="2436876"/>
            <a:ext cx="15773400"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685800" indent="-228600">
              <a:buClr>
                <a:schemeClr val="tx2"/>
              </a:buClr>
              <a:buFont typeface="Arial" panose="020B0604020202020204" pitchFamily="34" charset="0"/>
              <a:buChar char="•"/>
              <a:defRPr sz="2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1143000" indent="-228600">
              <a:buClr>
                <a:schemeClr val="tx2"/>
              </a:buClr>
              <a:buFont typeface="Arial" panose="020B0604020202020204" pitchFamily="34" charset="0"/>
              <a:buChar char="•"/>
              <a:defRPr sz="1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1600200" indent="-228600">
              <a:buClr>
                <a:schemeClr val="tx2"/>
              </a:buClr>
              <a:buFont typeface="Arial" panose="020B0604020202020204" pitchFamily="34" charset="0"/>
              <a:buChar char="•"/>
              <a:defRPr sz="1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2027238" indent="-198438">
              <a:buClr>
                <a:schemeClr val="tx2"/>
              </a:buClr>
              <a:buFont typeface="Arial" panose="020B0604020202020204" pitchFamily="34" charset="0"/>
              <a:buChar char="•"/>
              <a:defRPr sz="1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267673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1257300" y="0"/>
            <a:ext cx="15773400" cy="1257301"/>
          </a:xfrm>
        </p:spPr>
        <p:txBody>
          <a:bodyPr>
            <a:normAutofit/>
          </a:bodyPr>
          <a:lstStyle>
            <a:lvl1pPr>
              <a:defRPr sz="36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1257300" y="2436876"/>
            <a:ext cx="15773400"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685800" indent="-228600">
              <a:buClr>
                <a:schemeClr val="tx2"/>
              </a:buClr>
              <a:buFont typeface="Arial" panose="020B0604020202020204" pitchFamily="34" charset="0"/>
              <a:buChar char="•"/>
              <a:defRPr sz="2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1143000" indent="-228600">
              <a:buClr>
                <a:schemeClr val="tx2"/>
              </a:buClr>
              <a:buFont typeface="Arial" panose="020B0604020202020204" pitchFamily="34" charset="0"/>
              <a:buChar char="•"/>
              <a:defRPr sz="1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1600200" indent="-228600">
              <a:buClr>
                <a:schemeClr val="tx2"/>
              </a:buClr>
              <a:buFont typeface="Arial" panose="020B0604020202020204" pitchFamily="34" charset="0"/>
              <a:buChar char="•"/>
              <a:defRPr sz="1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2027238" indent="-198438">
              <a:buClr>
                <a:schemeClr val="tx2"/>
              </a:buClr>
              <a:buFont typeface="Arial" panose="020B0604020202020204" pitchFamily="34" charset="0"/>
              <a:buChar char="•"/>
              <a:defRPr sz="1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354243" y="9817893"/>
            <a:ext cx="3350597" cy="269304"/>
          </a:xfrm>
          <a:prstGeom prst="rect">
            <a:avLst/>
          </a:prstGeom>
          <a:noFill/>
        </p:spPr>
        <p:txBody>
          <a:bodyPr wrap="none" rtlCol="0">
            <a:spAutoFit/>
          </a:bodyPr>
          <a:lstStyle/>
          <a:p>
            <a:r>
              <a:rPr lang="en-US" sz="115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729607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1257300" y="2423160"/>
            <a:ext cx="7607808"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9422893" y="2423160"/>
            <a:ext cx="7607808"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21002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1257300" y="2423160"/>
            <a:ext cx="7607808"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9422893" y="2423160"/>
            <a:ext cx="7607808"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354243" y="9817893"/>
            <a:ext cx="3350597" cy="269304"/>
          </a:xfrm>
          <a:prstGeom prst="rect">
            <a:avLst/>
          </a:prstGeom>
          <a:noFill/>
        </p:spPr>
        <p:txBody>
          <a:bodyPr wrap="none" rtlCol="0">
            <a:spAutoFit/>
          </a:bodyPr>
          <a:lstStyle/>
          <a:p>
            <a:r>
              <a:rPr lang="en-US" sz="115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228820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8206582"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Trebuchet MS" panose="020B0603020202020204" pitchFamily="34" charset="0"/>
              </a:defRPr>
            </a:lvl1pPr>
          </a:lstStyle>
          <a:p>
            <a:pPr marL="342900" lvl="0" indent="-3429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9564624" y="214533"/>
            <a:ext cx="7319772" cy="1682848"/>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9564624" y="3494096"/>
            <a:ext cx="7319772" cy="5672762"/>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9564624" y="1929384"/>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8206581" y="2846614"/>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5935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9564624" y="3494096"/>
            <a:ext cx="7319772" cy="5672762"/>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8206581" y="2846614"/>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9564624" y="609388"/>
            <a:ext cx="7319772" cy="1682848"/>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8206582"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Trebuchet MS" panose="020B0603020202020204" pitchFamily="34" charset="0"/>
              </a:defRPr>
            </a:lvl1pPr>
          </a:lstStyle>
          <a:p>
            <a:pPr marL="342900" lvl="0" indent="-342900" algn="ctr"/>
            <a:r>
              <a:rPr lang="en-US"/>
              <a:t>Click icon to add picture</a:t>
            </a:r>
          </a:p>
        </p:txBody>
      </p:sp>
    </p:spTree>
    <p:extLst>
      <p:ext uri="{BB962C8B-B14F-4D97-AF65-F5344CB8AC3E}">
        <p14:creationId xmlns:p14="http://schemas.microsoft.com/office/powerpoint/2010/main" val="2460537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10081419" y="0"/>
            <a:ext cx="8206582"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Trebuchet MS" panose="020B0603020202020204" pitchFamily="34" charset="0"/>
              </a:defRPr>
            </a:lvl1pPr>
          </a:lstStyle>
          <a:p>
            <a:pPr marL="342900" lvl="0" indent="-3429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1298448" y="214533"/>
            <a:ext cx="7319772" cy="1682848"/>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1298448" y="3494096"/>
            <a:ext cx="7319772" cy="5672762"/>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1298448" y="1929384"/>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9752207"/>
            <a:ext cx="1165285" cy="541468"/>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2846614"/>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5935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16344900" y="9166858"/>
            <a:ext cx="1943100" cy="11201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1298448" y="214533"/>
            <a:ext cx="7319772" cy="1682848"/>
          </a:xfrm>
        </p:spPr>
        <p:txBody>
          <a:bodyPr>
            <a:normAutofit/>
          </a:bodyPr>
          <a:lstStyle>
            <a:lvl1pPr algn="l">
              <a:spcBef>
                <a:spcPts val="300"/>
              </a:spcBef>
              <a:spcAft>
                <a:spcPts val="300"/>
              </a:spcAft>
              <a:defRPr sz="3600" b="1" cap="none">
                <a:latin typeface="Roboto Mono" panose="00000009000000000000" pitchFamily="49" charset="0"/>
                <a:ea typeface="Roboto Mono" panose="00000009000000000000" pitchFamily="49" charset="0"/>
                <a:cs typeface="Courier New" panose="02070309020205020404" pitchFamily="49"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1298448" y="3494096"/>
            <a:ext cx="7319772" cy="5672762"/>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1pPr>
            <a:lvl2pPr marL="685800" indent="-228600">
              <a:buClr>
                <a:schemeClr val="tx2"/>
              </a:buClr>
              <a:buFont typeface="Arial" panose="020B0604020202020204" pitchFamily="34" charset="0"/>
              <a:buChar char="•"/>
              <a:defRPr sz="20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2pPr>
            <a:lvl3pPr marL="1143000" indent="-228600">
              <a:buClr>
                <a:schemeClr val="tx2"/>
              </a:buClr>
              <a:buFont typeface="Arial" panose="020B0604020202020204" pitchFamily="34" charset="0"/>
              <a:buChar char="•"/>
              <a:defRPr sz="18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3pPr>
            <a:lvl4pPr marL="1600200" indent="-228600">
              <a:buClr>
                <a:schemeClr val="tx2"/>
              </a:buClr>
              <a:buFont typeface="Arial" panose="020B0604020202020204" pitchFamily="34" charset="0"/>
              <a:buChar char="•"/>
              <a:defRPr sz="16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4pPr>
            <a:lvl5pPr marL="2027238" indent="-198438">
              <a:buClr>
                <a:schemeClr val="tx2"/>
              </a:buClr>
              <a:buFont typeface="Arial" panose="020B0604020202020204" pitchFamily="34" charset="0"/>
              <a:buChar char="•"/>
              <a:defRPr sz="1400">
                <a:solidFill>
                  <a:schemeClr val="bg1"/>
                </a:solidFill>
                <a:latin typeface="Roboto Mono" panose="00000009000000000000" pitchFamily="49" charset="0"/>
                <a:ea typeface="Roboto Mono" panose="00000009000000000000"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1298448" y="1929384"/>
            <a:ext cx="7319772" cy="704088"/>
          </a:xfrm>
          <a:prstGeom prst="rect">
            <a:avLst/>
          </a:prstGeom>
        </p:spPr>
        <p:txBody>
          <a:bodyPr/>
          <a:lstStyle>
            <a:lvl1pPr marL="0" indent="0" algn="l">
              <a:spcBef>
                <a:spcPts val="300"/>
              </a:spcBef>
              <a:spcAft>
                <a:spcPts val="300"/>
              </a:spcAft>
              <a:buFontTx/>
              <a:buNone/>
              <a:defRPr sz="2400">
                <a:solidFill>
                  <a:schemeClr val="tx2"/>
                </a:solidFill>
                <a:latin typeface="Roboto Mono" panose="00000009000000000000" pitchFamily="49" charset="0"/>
                <a:ea typeface="Roboto Mono" panose="00000009000000000000" pitchFamily="49" charset="0"/>
                <a:cs typeface="Courier New" panose="02070309020205020404" pitchFamily="49"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10081419" y="0"/>
            <a:ext cx="8206582" cy="10286999"/>
          </a:xfrm>
          <a:prstGeom prst="rect">
            <a:avLst/>
          </a:prstGeom>
          <a:solidFill>
            <a:schemeClr val="tx1">
              <a:lumMod val="95000"/>
            </a:schemeClr>
          </a:solidFill>
          <a:ln w="9525">
            <a:noFill/>
          </a:ln>
        </p:spPr>
        <p:txBody>
          <a:bodyPr tIns="1097280" anchor="ctr"/>
          <a:lstStyle/>
          <a:p>
            <a:pPr lvl="0" indent="0" algn="ctr" defTabSz="1371600">
              <a:lnSpc>
                <a:spcPct val="90000"/>
              </a:lnSpc>
              <a:spcBef>
                <a:spcPts val="1500"/>
              </a:spcBef>
              <a:buFontTx/>
              <a:buNone/>
            </a:pPr>
            <a:endParaRPr lang="en-US" sz="2000" err="1">
              <a:solidFill>
                <a:schemeClr val="bg2"/>
              </a:solidFill>
              <a:latin typeface="Trebuchet MS" panose="020B0603020202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9752207"/>
            <a:ext cx="1165285" cy="541468"/>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2846614"/>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57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1298448" y="609388"/>
            <a:ext cx="7319772" cy="1682848"/>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1298448" y="3494096"/>
            <a:ext cx="7319772" cy="5672762"/>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9752207"/>
            <a:ext cx="1165285" cy="541468"/>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2846614"/>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10081419" y="0"/>
            <a:ext cx="8206582"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Trebuchet MS" panose="020B0603020202020204" pitchFamily="34" charset="0"/>
              </a:defRPr>
            </a:lvl1pPr>
          </a:lstStyle>
          <a:p>
            <a:pPr marL="342900" lvl="0" indent="-342900" algn="ctr"/>
            <a:r>
              <a:rPr lang="en-US"/>
              <a:t>Click icon to add picture</a:t>
            </a:r>
          </a:p>
        </p:txBody>
      </p:sp>
    </p:spTree>
    <p:extLst>
      <p:ext uri="{BB962C8B-B14F-4D97-AF65-F5344CB8AC3E}">
        <p14:creationId xmlns:p14="http://schemas.microsoft.com/office/powerpoint/2010/main" val="8374081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8211312" y="0"/>
            <a:ext cx="10076689"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Trebuchet MS" panose="020B0603020202020204" pitchFamily="34" charset="0"/>
              </a:defRPr>
            </a:lvl1pPr>
          </a:lstStyle>
          <a:p>
            <a:pPr marL="342900" lvl="0" indent="-3429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1298448" y="4302077"/>
            <a:ext cx="6089903" cy="1682848"/>
          </a:xfrm>
        </p:spPr>
        <p:txBody>
          <a:bodyPr anchor="ct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9752207"/>
            <a:ext cx="1165285" cy="541468"/>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6775344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1298448" y="3414797"/>
            <a:ext cx="6071616" cy="1682848"/>
          </a:xfrm>
        </p:spPr>
        <p:txBody>
          <a:bodyPr anchor="b">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1298448" y="5141560"/>
            <a:ext cx="6071616"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9752207"/>
            <a:ext cx="1165285" cy="541468"/>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8211312" y="0"/>
            <a:ext cx="10076689"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Trebuchet MS" panose="020B0603020202020204" pitchFamily="34" charset="0"/>
              </a:defRPr>
            </a:lvl1pPr>
          </a:lstStyle>
          <a:p>
            <a:pPr marL="342900" lvl="0" indent="-342900" algn="ctr"/>
            <a:r>
              <a:rPr lang="en-US"/>
              <a:t>Click icon to add picture</a:t>
            </a:r>
          </a:p>
        </p:txBody>
      </p:sp>
    </p:spTree>
    <p:extLst>
      <p:ext uri="{BB962C8B-B14F-4D97-AF65-F5344CB8AC3E}">
        <p14:creationId xmlns:p14="http://schemas.microsoft.com/office/powerpoint/2010/main" val="3462925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Picture Placeholder 2">
            <a:extLst>
              <a:ext uri="{FF2B5EF4-FFF2-40B4-BE49-F238E27FC236}">
                <a16:creationId xmlns:a16="http://schemas.microsoft.com/office/drawing/2014/main" id="{91D45BCD-7536-17AE-6159-40CEA184028D}"/>
              </a:ext>
            </a:extLst>
          </p:cNvPr>
          <p:cNvSpPr>
            <a:spLocks noGrp="1"/>
          </p:cNvSpPr>
          <p:nvPr>
            <p:ph type="pic" sz="quarter" idx="41"/>
          </p:nvPr>
        </p:nvSpPr>
        <p:spPr>
          <a:xfrm>
            <a:off x="3257859" y="-3487"/>
            <a:ext cx="12225351" cy="687598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17" name="Text Placeholder 7">
            <a:extLst>
              <a:ext uri="{FF2B5EF4-FFF2-40B4-BE49-F238E27FC236}">
                <a16:creationId xmlns:a16="http://schemas.microsoft.com/office/drawing/2014/main" id="{D20C828A-0BA5-C2EA-BE2F-12A3E14E3F19}"/>
              </a:ext>
            </a:extLst>
          </p:cNvPr>
          <p:cNvSpPr>
            <a:spLocks noGrp="1"/>
          </p:cNvSpPr>
          <p:nvPr>
            <p:ph type="body" sz="quarter" idx="42" hasCustomPrompt="1"/>
          </p:nvPr>
        </p:nvSpPr>
        <p:spPr>
          <a:xfrm>
            <a:off x="5577840" y="7149839"/>
            <a:ext cx="71323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4AD3C280-9A62-60E7-B49C-93320A3076B0}"/>
              </a:ext>
            </a:extLst>
          </p:cNvPr>
          <p:cNvSpPr>
            <a:spLocks noGrp="1"/>
          </p:cNvSpPr>
          <p:nvPr>
            <p:ph type="body" sz="quarter" idx="45" hasCustomPrompt="1"/>
          </p:nvPr>
        </p:nvSpPr>
        <p:spPr>
          <a:xfrm>
            <a:off x="5577840" y="7483806"/>
            <a:ext cx="71323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9" name="Rectangle 18">
            <a:extLst>
              <a:ext uri="{FF2B5EF4-FFF2-40B4-BE49-F238E27FC236}">
                <a16:creationId xmlns:a16="http://schemas.microsoft.com/office/drawing/2014/main" id="{2CB5230C-B98E-9B1A-08FC-0F47344BE841}"/>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grpSp>
        <p:nvGrpSpPr>
          <p:cNvPr id="10" name="Group 9">
            <a:extLst>
              <a:ext uri="{FF2B5EF4-FFF2-40B4-BE49-F238E27FC236}">
                <a16:creationId xmlns:a16="http://schemas.microsoft.com/office/drawing/2014/main" id="{CD4E1FDB-3F2E-4D8C-4A5E-5DF87A96EC4C}"/>
              </a:ext>
            </a:extLst>
          </p:cNvPr>
          <p:cNvGrpSpPr/>
          <p:nvPr userDrawn="1"/>
        </p:nvGrpSpPr>
        <p:grpSpPr>
          <a:xfrm>
            <a:off x="17030700" y="0"/>
            <a:ext cx="1257301" cy="542054"/>
            <a:chOff x="34061399" y="0"/>
            <a:chExt cx="2514601" cy="1084107"/>
          </a:xfrm>
        </p:grpSpPr>
        <p:sp>
          <p:nvSpPr>
            <p:cNvPr id="11" name="Rectangle 10">
              <a:extLst>
                <a:ext uri="{FF2B5EF4-FFF2-40B4-BE49-F238E27FC236}">
                  <a16:creationId xmlns:a16="http://schemas.microsoft.com/office/drawing/2014/main" id="{ADA4EC41-7CAD-A7F1-B139-1857CD0B2A6B}"/>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2" name="Picture 11" descr="A picture containing shape&#10;&#10;Description automatically generated">
              <a:extLst>
                <a:ext uri="{FF2B5EF4-FFF2-40B4-BE49-F238E27FC236}">
                  <a16:creationId xmlns:a16="http://schemas.microsoft.com/office/drawing/2014/main" id="{CA7A7D99-07FF-5E23-13B2-F53CB256E0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2260336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7">
            <a:extLst>
              <a:ext uri="{FF2B5EF4-FFF2-40B4-BE49-F238E27FC236}">
                <a16:creationId xmlns:a16="http://schemas.microsoft.com/office/drawing/2014/main" id="{EBB3409B-948A-8773-9D70-9DF741067BDC}"/>
              </a:ext>
            </a:extLst>
          </p:cNvPr>
          <p:cNvSpPr>
            <a:spLocks noGrp="1"/>
          </p:cNvSpPr>
          <p:nvPr>
            <p:ph type="body" sz="quarter" idx="26" hasCustomPrompt="1"/>
          </p:nvPr>
        </p:nvSpPr>
        <p:spPr>
          <a:xfrm>
            <a:off x="9267304" y="948512"/>
            <a:ext cx="820189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4" name="Text Placeholder 7">
            <a:extLst>
              <a:ext uri="{FF2B5EF4-FFF2-40B4-BE49-F238E27FC236}">
                <a16:creationId xmlns:a16="http://schemas.microsoft.com/office/drawing/2014/main" id="{AAE8E4BF-9A9B-5A4F-9849-F0B50DFBE916}"/>
              </a:ext>
            </a:extLst>
          </p:cNvPr>
          <p:cNvSpPr>
            <a:spLocks noGrp="1"/>
          </p:cNvSpPr>
          <p:nvPr>
            <p:ph type="body" sz="quarter" idx="23" hasCustomPrompt="1"/>
          </p:nvPr>
        </p:nvSpPr>
        <p:spPr>
          <a:xfrm>
            <a:off x="9267304" y="1304466"/>
            <a:ext cx="8201891" cy="339877"/>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5" name="Picture Placeholder 2">
            <a:extLst>
              <a:ext uri="{FF2B5EF4-FFF2-40B4-BE49-F238E27FC236}">
                <a16:creationId xmlns:a16="http://schemas.microsoft.com/office/drawing/2014/main" id="{49000E6D-6B24-C699-A4D7-C6A67A047060}"/>
              </a:ext>
            </a:extLst>
          </p:cNvPr>
          <p:cNvSpPr>
            <a:spLocks noGrp="1"/>
          </p:cNvSpPr>
          <p:nvPr>
            <p:ph type="pic" sz="quarter" idx="11"/>
          </p:nvPr>
        </p:nvSpPr>
        <p:spPr>
          <a:xfrm>
            <a:off x="818803" y="1690062"/>
            <a:ext cx="8201891" cy="518592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6" name="Text Placeholder 7">
            <a:extLst>
              <a:ext uri="{FF2B5EF4-FFF2-40B4-BE49-F238E27FC236}">
                <a16:creationId xmlns:a16="http://schemas.microsoft.com/office/drawing/2014/main" id="{B65844D6-1D11-DE03-3650-0FC43C252DA0}"/>
              </a:ext>
            </a:extLst>
          </p:cNvPr>
          <p:cNvSpPr>
            <a:spLocks noGrp="1"/>
          </p:cNvSpPr>
          <p:nvPr>
            <p:ph type="body" sz="quarter" idx="12" hasCustomPrompt="1"/>
          </p:nvPr>
        </p:nvSpPr>
        <p:spPr>
          <a:xfrm>
            <a:off x="818803" y="948512"/>
            <a:ext cx="8201890"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7" name="Picture Placeholder 2">
            <a:extLst>
              <a:ext uri="{FF2B5EF4-FFF2-40B4-BE49-F238E27FC236}">
                <a16:creationId xmlns:a16="http://schemas.microsoft.com/office/drawing/2014/main" id="{90DDE339-71F0-387D-2A82-F08F851FE754}"/>
              </a:ext>
            </a:extLst>
          </p:cNvPr>
          <p:cNvSpPr>
            <a:spLocks noGrp="1"/>
          </p:cNvSpPr>
          <p:nvPr>
            <p:ph type="pic" sz="quarter" idx="28"/>
          </p:nvPr>
        </p:nvSpPr>
        <p:spPr>
          <a:xfrm>
            <a:off x="9267304" y="1690062"/>
            <a:ext cx="8201893" cy="518592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8" name="Text Placeholder 7">
            <a:extLst>
              <a:ext uri="{FF2B5EF4-FFF2-40B4-BE49-F238E27FC236}">
                <a16:creationId xmlns:a16="http://schemas.microsoft.com/office/drawing/2014/main" id="{15204A9C-2ECE-6E0F-A214-51C0653021EE}"/>
              </a:ext>
            </a:extLst>
          </p:cNvPr>
          <p:cNvSpPr>
            <a:spLocks noGrp="1"/>
          </p:cNvSpPr>
          <p:nvPr>
            <p:ph type="body" sz="quarter" idx="30" hasCustomPrompt="1"/>
          </p:nvPr>
        </p:nvSpPr>
        <p:spPr>
          <a:xfrm>
            <a:off x="818803" y="1304465"/>
            <a:ext cx="8201891"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userDrawn="1"/>
        </p:nvGrpSpPr>
        <p:grpSpPr>
          <a:xfrm>
            <a:off x="17030700" y="0"/>
            <a:ext cx="1257301" cy="542054"/>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686179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2 Image Layout with Bullets">
    <p:spTree>
      <p:nvGrpSpPr>
        <p:cNvPr id="1" name=""/>
        <p:cNvGrpSpPr/>
        <p:nvPr/>
      </p:nvGrpSpPr>
      <p:grpSpPr>
        <a:xfrm>
          <a:off x="0" y="0"/>
          <a:ext cx="0" cy="0"/>
          <a:chOff x="0" y="0"/>
          <a:chExt cx="0" cy="0"/>
        </a:xfrm>
      </p:grpSpPr>
      <p:sp>
        <p:nvSpPr>
          <p:cNvPr id="34" name="Picture Placeholder 2">
            <a:extLst>
              <a:ext uri="{FF2B5EF4-FFF2-40B4-BE49-F238E27FC236}">
                <a16:creationId xmlns:a16="http://schemas.microsoft.com/office/drawing/2014/main" id="{DB0827C7-03A8-FFEC-9067-CAF7E673BA58}"/>
              </a:ext>
            </a:extLst>
          </p:cNvPr>
          <p:cNvSpPr>
            <a:spLocks noGrp="1"/>
          </p:cNvSpPr>
          <p:nvPr>
            <p:ph type="pic" sz="quarter" idx="34"/>
          </p:nvPr>
        </p:nvSpPr>
        <p:spPr>
          <a:xfrm>
            <a:off x="9267304" y="1690062"/>
            <a:ext cx="3977640" cy="518592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35" name="Text Placeholder 38">
            <a:extLst>
              <a:ext uri="{FF2B5EF4-FFF2-40B4-BE49-F238E27FC236}">
                <a16:creationId xmlns:a16="http://schemas.microsoft.com/office/drawing/2014/main" id="{8505BD07-F6AC-F09A-0AD7-67B45123EA9E}"/>
              </a:ext>
            </a:extLst>
          </p:cNvPr>
          <p:cNvSpPr>
            <a:spLocks noGrp="1"/>
          </p:cNvSpPr>
          <p:nvPr>
            <p:ph type="body" sz="quarter" idx="35"/>
          </p:nvPr>
        </p:nvSpPr>
        <p:spPr>
          <a:xfrm>
            <a:off x="9267304" y="948512"/>
            <a:ext cx="3977640" cy="397764"/>
          </a:xfrm>
          <a:prstGeom prst="rect">
            <a:avLst/>
          </a:prstGeom>
        </p:spPr>
        <p:txBody>
          <a:bodyPr anchor="b"/>
          <a:lstStyle>
            <a:lvl1pPr marL="0" indent="0" algn="ctr">
              <a:buFontTx/>
              <a:buNone/>
              <a:defRPr sz="2000">
                <a:solidFill>
                  <a:schemeClr val="bg1"/>
                </a:solidFill>
              </a:defRPr>
            </a:lvl1pPr>
          </a:lstStyle>
          <a:p>
            <a:pPr lvl="0"/>
            <a:r>
              <a:rPr lang="en-US"/>
              <a:t>Click to edit Master text styles</a:t>
            </a:r>
          </a:p>
        </p:txBody>
      </p:sp>
      <p:sp>
        <p:nvSpPr>
          <p:cNvPr id="36" name="Text Placeholder 42">
            <a:extLst>
              <a:ext uri="{FF2B5EF4-FFF2-40B4-BE49-F238E27FC236}">
                <a16:creationId xmlns:a16="http://schemas.microsoft.com/office/drawing/2014/main" id="{C961C021-F0B4-07F4-16E8-24724F21C3BA}"/>
              </a:ext>
            </a:extLst>
          </p:cNvPr>
          <p:cNvSpPr>
            <a:spLocks noGrp="1"/>
          </p:cNvSpPr>
          <p:nvPr>
            <p:ph type="body" sz="quarter" idx="36"/>
          </p:nvPr>
        </p:nvSpPr>
        <p:spPr>
          <a:xfrm>
            <a:off x="9267303" y="1304465"/>
            <a:ext cx="3977640" cy="339878"/>
          </a:xfrm>
          <a:prstGeom prst="rect">
            <a:avLst/>
          </a:prstGeom>
        </p:spPr>
        <p:txBody>
          <a:bodyPr/>
          <a:lstStyle>
            <a:lvl1pPr marL="0" indent="0" algn="ctr">
              <a:buFontTx/>
              <a:buNone/>
              <a:defRPr sz="1400">
                <a:solidFill>
                  <a:schemeClr val="bg1"/>
                </a:solidFill>
              </a:defRPr>
            </a:lvl1pPr>
          </a:lstStyle>
          <a:p>
            <a:pPr lvl="0"/>
            <a:r>
              <a:rPr lang="en-US"/>
              <a:t>Click to edit Master text styles</a:t>
            </a:r>
          </a:p>
        </p:txBody>
      </p:sp>
      <p:sp>
        <p:nvSpPr>
          <p:cNvPr id="37" name="Content Placeholder 21">
            <a:extLst>
              <a:ext uri="{FF2B5EF4-FFF2-40B4-BE49-F238E27FC236}">
                <a16:creationId xmlns:a16="http://schemas.microsoft.com/office/drawing/2014/main" id="{A38D7412-F4FC-A7B1-44EB-ED75FD8E0E1C}"/>
              </a:ext>
            </a:extLst>
          </p:cNvPr>
          <p:cNvSpPr>
            <a:spLocks noGrp="1"/>
          </p:cNvSpPr>
          <p:nvPr>
            <p:ph idx="37" hasCustomPrompt="1"/>
          </p:nvPr>
        </p:nvSpPr>
        <p:spPr>
          <a:xfrm>
            <a:off x="13581189" y="2323072"/>
            <a:ext cx="3825575" cy="3939762"/>
          </a:xfrm>
          <a:prstGeom prst="rect">
            <a:avLst/>
          </a:prstGeom>
        </p:spPr>
        <p:txBody>
          <a:bodyPr anchor="ctr"/>
          <a:lstStyle>
            <a:lvl1pPr>
              <a:buClr>
                <a:schemeClr val="tx2"/>
              </a:buClr>
              <a:defRPr sz="2200">
                <a:solidFill>
                  <a:schemeClr val="bg1"/>
                </a:solidFill>
              </a:defRPr>
            </a:lvl1pPr>
          </a:lstStyle>
          <a:p>
            <a:r>
              <a:rPr lang="en-US"/>
              <a:t>Text goes here</a:t>
            </a:r>
          </a:p>
          <a:p>
            <a:r>
              <a:rPr lang="en-US"/>
              <a:t>Text goes here</a:t>
            </a:r>
          </a:p>
          <a:p>
            <a:r>
              <a:rPr lang="en-US"/>
              <a:t>Text goes here</a:t>
            </a:r>
          </a:p>
          <a:p>
            <a:r>
              <a:rPr lang="en-US"/>
              <a:t>Text goes here</a:t>
            </a:r>
          </a:p>
          <a:p>
            <a:r>
              <a:rPr lang="en-US"/>
              <a:t>Text goes here</a:t>
            </a:r>
          </a:p>
          <a:p>
            <a:r>
              <a:rPr lang="en-US"/>
              <a:t>Text goes here</a:t>
            </a:r>
          </a:p>
        </p:txBody>
      </p:sp>
      <p:sp>
        <p:nvSpPr>
          <p:cNvPr id="33" name="Picture Placeholder 2">
            <a:extLst>
              <a:ext uri="{FF2B5EF4-FFF2-40B4-BE49-F238E27FC236}">
                <a16:creationId xmlns:a16="http://schemas.microsoft.com/office/drawing/2014/main" id="{245A0BE4-BE1D-E546-EFC5-A5DC427E085B}"/>
              </a:ext>
            </a:extLst>
          </p:cNvPr>
          <p:cNvSpPr>
            <a:spLocks noGrp="1"/>
          </p:cNvSpPr>
          <p:nvPr>
            <p:ph type="pic" sz="quarter" idx="33"/>
          </p:nvPr>
        </p:nvSpPr>
        <p:spPr>
          <a:xfrm>
            <a:off x="818803" y="1690062"/>
            <a:ext cx="3977640" cy="518592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grpSp>
        <p:nvGrpSpPr>
          <p:cNvPr id="16" name="Group 15">
            <a:extLst>
              <a:ext uri="{FF2B5EF4-FFF2-40B4-BE49-F238E27FC236}">
                <a16:creationId xmlns:a16="http://schemas.microsoft.com/office/drawing/2014/main" id="{08C00550-9561-AB3F-FF3D-CACAE14FB625}"/>
              </a:ext>
            </a:extLst>
          </p:cNvPr>
          <p:cNvGrpSpPr/>
          <p:nvPr userDrawn="1"/>
        </p:nvGrpSpPr>
        <p:grpSpPr>
          <a:xfrm>
            <a:off x="17030700" y="0"/>
            <a:ext cx="1257301" cy="542054"/>
            <a:chOff x="34061399" y="0"/>
            <a:chExt cx="2514601" cy="1084107"/>
          </a:xfrm>
        </p:grpSpPr>
        <p:sp>
          <p:nvSpPr>
            <p:cNvPr id="17" name="Rectangle 16">
              <a:extLst>
                <a:ext uri="{FF2B5EF4-FFF2-40B4-BE49-F238E27FC236}">
                  <a16:creationId xmlns:a16="http://schemas.microsoft.com/office/drawing/2014/main" id="{FBC8987C-6CBA-E598-1DC0-516A58378A5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8" name="Picture 17" descr="A picture containing shape&#10;&#10;Description automatically generated">
              <a:extLst>
                <a:ext uri="{FF2B5EF4-FFF2-40B4-BE49-F238E27FC236}">
                  <a16:creationId xmlns:a16="http://schemas.microsoft.com/office/drawing/2014/main" id="{51FD6E5B-1579-9C71-7BFE-9A98B87AED2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23" name="Text Placeholder 38">
            <a:extLst>
              <a:ext uri="{FF2B5EF4-FFF2-40B4-BE49-F238E27FC236}">
                <a16:creationId xmlns:a16="http://schemas.microsoft.com/office/drawing/2014/main" id="{C5B1FF2B-2094-6982-A04B-C86DF6BFCE8E}"/>
              </a:ext>
            </a:extLst>
          </p:cNvPr>
          <p:cNvSpPr>
            <a:spLocks noGrp="1"/>
          </p:cNvSpPr>
          <p:nvPr>
            <p:ph type="body" sz="quarter" idx="12"/>
          </p:nvPr>
        </p:nvSpPr>
        <p:spPr>
          <a:xfrm>
            <a:off x="818803" y="948512"/>
            <a:ext cx="3977640" cy="397764"/>
          </a:xfrm>
          <a:prstGeom prst="rect">
            <a:avLst/>
          </a:prstGeom>
        </p:spPr>
        <p:txBody>
          <a:bodyPr anchor="b"/>
          <a:lstStyle>
            <a:lvl1pPr marL="0" indent="0" algn="ctr">
              <a:buFontTx/>
              <a:buNone/>
              <a:defRPr sz="2000">
                <a:solidFill>
                  <a:schemeClr val="bg1"/>
                </a:solidFill>
              </a:defRPr>
            </a:lvl1pPr>
          </a:lstStyle>
          <a:p>
            <a:pPr lvl="0"/>
            <a:r>
              <a:rPr lang="en-US"/>
              <a:t>Click to edit Master text styles</a:t>
            </a:r>
          </a:p>
        </p:txBody>
      </p:sp>
      <p:sp>
        <p:nvSpPr>
          <p:cNvPr id="30" name="Text Placeholder 42">
            <a:extLst>
              <a:ext uri="{FF2B5EF4-FFF2-40B4-BE49-F238E27FC236}">
                <a16:creationId xmlns:a16="http://schemas.microsoft.com/office/drawing/2014/main" id="{4CC31822-FAF9-836E-1239-AC1F279BBD7F}"/>
              </a:ext>
            </a:extLst>
          </p:cNvPr>
          <p:cNvSpPr>
            <a:spLocks noGrp="1"/>
          </p:cNvSpPr>
          <p:nvPr>
            <p:ph type="body" sz="quarter" idx="30"/>
          </p:nvPr>
        </p:nvSpPr>
        <p:spPr>
          <a:xfrm>
            <a:off x="818803" y="1304465"/>
            <a:ext cx="3977640" cy="339878"/>
          </a:xfrm>
          <a:prstGeom prst="rect">
            <a:avLst/>
          </a:prstGeom>
        </p:spPr>
        <p:txBody>
          <a:bodyPr/>
          <a:lstStyle>
            <a:lvl1pPr marL="0" indent="0" algn="ctr">
              <a:buFontTx/>
              <a:buNone/>
              <a:defRPr sz="1400">
                <a:solidFill>
                  <a:schemeClr val="bg1"/>
                </a:solidFill>
              </a:defRPr>
            </a:lvl1pPr>
          </a:lstStyle>
          <a:p>
            <a:pPr lvl="0"/>
            <a:r>
              <a:rPr lang="en-US"/>
              <a:t>Click to edit Master text styles</a:t>
            </a:r>
          </a:p>
        </p:txBody>
      </p:sp>
      <p:sp>
        <p:nvSpPr>
          <p:cNvPr id="31" name="Content Placeholder 21">
            <a:extLst>
              <a:ext uri="{FF2B5EF4-FFF2-40B4-BE49-F238E27FC236}">
                <a16:creationId xmlns:a16="http://schemas.microsoft.com/office/drawing/2014/main" id="{8288EAAC-25D2-AFB3-752E-5932BDC6FA66}"/>
              </a:ext>
            </a:extLst>
          </p:cNvPr>
          <p:cNvSpPr>
            <a:spLocks noGrp="1"/>
          </p:cNvSpPr>
          <p:nvPr>
            <p:ph idx="31" hasCustomPrompt="1"/>
          </p:nvPr>
        </p:nvSpPr>
        <p:spPr>
          <a:xfrm>
            <a:off x="5132688" y="2323072"/>
            <a:ext cx="3825575" cy="3939762"/>
          </a:xfrm>
          <a:prstGeom prst="rect">
            <a:avLst/>
          </a:prstGeom>
        </p:spPr>
        <p:txBody>
          <a:bodyPr anchor="ctr"/>
          <a:lstStyle>
            <a:lvl1pPr>
              <a:buClr>
                <a:schemeClr val="tx2"/>
              </a:buClr>
              <a:defRPr sz="2200">
                <a:solidFill>
                  <a:schemeClr val="bg1"/>
                </a:solidFill>
              </a:defRPr>
            </a:lvl1pPr>
          </a:lstStyle>
          <a:p>
            <a:r>
              <a:rPr lang="en-US"/>
              <a:t>Text goes here</a:t>
            </a:r>
          </a:p>
          <a:p>
            <a:r>
              <a:rPr lang="en-US"/>
              <a:t>Text goes here</a:t>
            </a:r>
          </a:p>
          <a:p>
            <a:r>
              <a:rPr lang="en-US"/>
              <a:t>Text goes here</a:t>
            </a:r>
          </a:p>
          <a:p>
            <a:r>
              <a:rPr lang="en-US"/>
              <a:t>Text goes here</a:t>
            </a:r>
          </a:p>
          <a:p>
            <a:r>
              <a:rPr lang="en-US"/>
              <a:t>Text goes here</a:t>
            </a:r>
          </a:p>
          <a:p>
            <a:r>
              <a:rPr lang="en-US"/>
              <a:t>Text goes here</a:t>
            </a:r>
          </a:p>
        </p:txBody>
      </p:sp>
    </p:spTree>
    <p:extLst>
      <p:ext uri="{BB962C8B-B14F-4D97-AF65-F5344CB8AC3E}">
        <p14:creationId xmlns:p14="http://schemas.microsoft.com/office/powerpoint/2010/main" val="2982656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mage w/ Text Layout">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B8FCCF0B-2DC2-8E57-3E7D-FFCF707D3339}"/>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4" name="Text Placeholder 7">
            <a:extLst>
              <a:ext uri="{FF2B5EF4-FFF2-40B4-BE49-F238E27FC236}">
                <a16:creationId xmlns:a16="http://schemas.microsoft.com/office/drawing/2014/main" id="{CB360914-09CF-7A4F-B58D-BFEBFBC3C19C}"/>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5" name="Straight Connector 14">
            <a:extLst>
              <a:ext uri="{FF2B5EF4-FFF2-40B4-BE49-F238E27FC236}">
                <a16:creationId xmlns:a16="http://schemas.microsoft.com/office/drawing/2014/main" id="{CF09FACE-5941-27B5-DA6F-38C6C2C95C9C}"/>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CB5230C-B98E-9B1A-08FC-0F47344BE841}"/>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5" name="Text Placeholder 7">
            <a:extLst>
              <a:ext uri="{FF2B5EF4-FFF2-40B4-BE49-F238E27FC236}">
                <a16:creationId xmlns:a16="http://schemas.microsoft.com/office/drawing/2014/main" id="{E7C9A394-5B31-995C-EC81-F154FE470FC0}"/>
              </a:ext>
            </a:extLst>
          </p:cNvPr>
          <p:cNvSpPr>
            <a:spLocks noGrp="1"/>
          </p:cNvSpPr>
          <p:nvPr>
            <p:ph type="body" sz="quarter" idx="12" hasCustomPrompt="1"/>
          </p:nvPr>
        </p:nvSpPr>
        <p:spPr>
          <a:xfrm>
            <a:off x="818803" y="948512"/>
            <a:ext cx="8201890"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66C97B3F-B8D2-376D-DF5F-216E153504DB}"/>
              </a:ext>
            </a:extLst>
          </p:cNvPr>
          <p:cNvSpPr>
            <a:spLocks noGrp="1"/>
          </p:cNvSpPr>
          <p:nvPr>
            <p:ph type="body" sz="quarter" idx="30" hasCustomPrompt="1"/>
          </p:nvPr>
        </p:nvSpPr>
        <p:spPr>
          <a:xfrm>
            <a:off x="818803" y="1304465"/>
            <a:ext cx="8201891"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7" name="Picture Placeholder 2">
            <a:extLst>
              <a:ext uri="{FF2B5EF4-FFF2-40B4-BE49-F238E27FC236}">
                <a16:creationId xmlns:a16="http://schemas.microsoft.com/office/drawing/2014/main" id="{A7F69E00-DF3B-AA2A-8D68-7F906F227A51}"/>
              </a:ext>
            </a:extLst>
          </p:cNvPr>
          <p:cNvSpPr>
            <a:spLocks noGrp="1"/>
          </p:cNvSpPr>
          <p:nvPr>
            <p:ph type="pic" sz="quarter" idx="11"/>
          </p:nvPr>
        </p:nvSpPr>
        <p:spPr>
          <a:xfrm>
            <a:off x="818803" y="1690062"/>
            <a:ext cx="8201891" cy="518592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grpSp>
        <p:nvGrpSpPr>
          <p:cNvPr id="11" name="Group 10">
            <a:extLst>
              <a:ext uri="{FF2B5EF4-FFF2-40B4-BE49-F238E27FC236}">
                <a16:creationId xmlns:a16="http://schemas.microsoft.com/office/drawing/2014/main" id="{B4BD106A-FCAD-7B67-8A95-BDAEF5E8440E}"/>
              </a:ext>
            </a:extLst>
          </p:cNvPr>
          <p:cNvGrpSpPr/>
          <p:nvPr userDrawn="1"/>
        </p:nvGrpSpPr>
        <p:grpSpPr>
          <a:xfrm>
            <a:off x="17030700" y="0"/>
            <a:ext cx="1257301" cy="542054"/>
            <a:chOff x="34061399" y="0"/>
            <a:chExt cx="2514601" cy="1084107"/>
          </a:xfrm>
        </p:grpSpPr>
        <p:sp>
          <p:nvSpPr>
            <p:cNvPr id="12" name="Rectangle 11">
              <a:extLst>
                <a:ext uri="{FF2B5EF4-FFF2-40B4-BE49-F238E27FC236}">
                  <a16:creationId xmlns:a16="http://schemas.microsoft.com/office/drawing/2014/main" id="{F692579A-9CA0-D7A1-ACDC-46243FA5EC8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6" name="Picture 15" descr="A picture containing shape&#10;&#10;Description automatically generated">
              <a:extLst>
                <a:ext uri="{FF2B5EF4-FFF2-40B4-BE49-F238E27FC236}">
                  <a16:creationId xmlns:a16="http://schemas.microsoft.com/office/drawing/2014/main" id="{644A4D3A-B3C1-22B6-B3C5-C785640B443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
        <p:nvSpPr>
          <p:cNvPr id="17" name="Content Placeholder 2">
            <a:extLst>
              <a:ext uri="{FF2B5EF4-FFF2-40B4-BE49-F238E27FC236}">
                <a16:creationId xmlns:a16="http://schemas.microsoft.com/office/drawing/2014/main" id="{571E9602-C598-4D1D-3181-F05064FD872E}"/>
              </a:ext>
            </a:extLst>
          </p:cNvPr>
          <p:cNvSpPr>
            <a:spLocks noGrp="1"/>
          </p:cNvSpPr>
          <p:nvPr>
            <p:ph idx="31" hasCustomPrompt="1"/>
          </p:nvPr>
        </p:nvSpPr>
        <p:spPr>
          <a:xfrm>
            <a:off x="10219038" y="2323072"/>
            <a:ext cx="6811662" cy="3939762"/>
          </a:xfrm>
          <a:prstGeom prst="rect">
            <a:avLst/>
          </a:prstGeom>
        </p:spPr>
        <p:txBody>
          <a:bodyPr anchor="ct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93927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3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6" name="Picture Placeholder 2">
            <a:extLst>
              <a:ext uri="{FF2B5EF4-FFF2-40B4-BE49-F238E27FC236}">
                <a16:creationId xmlns:a16="http://schemas.microsoft.com/office/drawing/2014/main" id="{FF110588-B13B-C741-B147-3C46EDBD9FCE}"/>
              </a:ext>
            </a:extLst>
          </p:cNvPr>
          <p:cNvSpPr>
            <a:spLocks noGrp="1"/>
          </p:cNvSpPr>
          <p:nvPr>
            <p:ph type="pic" sz="quarter" idx="24"/>
          </p:nvPr>
        </p:nvSpPr>
        <p:spPr>
          <a:xfrm>
            <a:off x="12074237" y="1694926"/>
            <a:ext cx="5394960" cy="5184309"/>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17" name="Picture Placeholder 2">
            <a:extLst>
              <a:ext uri="{FF2B5EF4-FFF2-40B4-BE49-F238E27FC236}">
                <a16:creationId xmlns:a16="http://schemas.microsoft.com/office/drawing/2014/main" id="{89119C4A-8539-DC5B-CFAB-E5CAB9978984}"/>
              </a:ext>
            </a:extLst>
          </p:cNvPr>
          <p:cNvSpPr>
            <a:spLocks noGrp="1"/>
          </p:cNvSpPr>
          <p:nvPr>
            <p:ph type="pic" sz="quarter" idx="20"/>
          </p:nvPr>
        </p:nvSpPr>
        <p:spPr>
          <a:xfrm>
            <a:off x="6446519" y="1694926"/>
            <a:ext cx="5394960" cy="5184309"/>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18" name="Picture Placeholder 2">
            <a:extLst>
              <a:ext uri="{FF2B5EF4-FFF2-40B4-BE49-F238E27FC236}">
                <a16:creationId xmlns:a16="http://schemas.microsoft.com/office/drawing/2014/main" id="{39D4796D-8A1F-09E1-E761-F04C25C7B4E3}"/>
              </a:ext>
            </a:extLst>
          </p:cNvPr>
          <p:cNvSpPr>
            <a:spLocks noGrp="1"/>
          </p:cNvSpPr>
          <p:nvPr>
            <p:ph type="pic" sz="quarter" idx="11"/>
          </p:nvPr>
        </p:nvSpPr>
        <p:spPr>
          <a:xfrm>
            <a:off x="818802" y="1694926"/>
            <a:ext cx="5394960" cy="5184309"/>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19" name="Text Placeholder 7">
            <a:extLst>
              <a:ext uri="{FF2B5EF4-FFF2-40B4-BE49-F238E27FC236}">
                <a16:creationId xmlns:a16="http://schemas.microsoft.com/office/drawing/2014/main" id="{33DADA86-366B-F98B-D1A6-8903DA28E662}"/>
              </a:ext>
            </a:extLst>
          </p:cNvPr>
          <p:cNvSpPr>
            <a:spLocks noGrp="1"/>
          </p:cNvSpPr>
          <p:nvPr>
            <p:ph type="body" sz="quarter" idx="12" hasCustomPrompt="1"/>
          </p:nvPr>
        </p:nvSpPr>
        <p:spPr>
          <a:xfrm>
            <a:off x="818803" y="948512"/>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0" name="Text Placeholder 7">
            <a:extLst>
              <a:ext uri="{FF2B5EF4-FFF2-40B4-BE49-F238E27FC236}">
                <a16:creationId xmlns:a16="http://schemas.microsoft.com/office/drawing/2014/main" id="{72D8BE52-61A2-8538-2DBF-3059892511B5}"/>
              </a:ext>
            </a:extLst>
          </p:cNvPr>
          <p:cNvSpPr>
            <a:spLocks noGrp="1"/>
          </p:cNvSpPr>
          <p:nvPr>
            <p:ph type="body" sz="quarter" idx="30" hasCustomPrompt="1"/>
          </p:nvPr>
        </p:nvSpPr>
        <p:spPr>
          <a:xfrm>
            <a:off x="818802" y="1304465"/>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1" name="Text Placeholder 7">
            <a:extLst>
              <a:ext uri="{FF2B5EF4-FFF2-40B4-BE49-F238E27FC236}">
                <a16:creationId xmlns:a16="http://schemas.microsoft.com/office/drawing/2014/main" id="{2FC2095B-60CB-E46E-7E6A-9C36A8C0C6A6}"/>
              </a:ext>
            </a:extLst>
          </p:cNvPr>
          <p:cNvSpPr>
            <a:spLocks noGrp="1"/>
          </p:cNvSpPr>
          <p:nvPr>
            <p:ph type="body" sz="quarter" idx="52" hasCustomPrompt="1"/>
          </p:nvPr>
        </p:nvSpPr>
        <p:spPr>
          <a:xfrm>
            <a:off x="6446519" y="948512"/>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D830A9F1-365F-65E0-6C72-F1B9EF21D0E4}"/>
              </a:ext>
            </a:extLst>
          </p:cNvPr>
          <p:cNvSpPr>
            <a:spLocks noGrp="1"/>
          </p:cNvSpPr>
          <p:nvPr>
            <p:ph type="body" sz="quarter" idx="53" hasCustomPrompt="1"/>
          </p:nvPr>
        </p:nvSpPr>
        <p:spPr>
          <a:xfrm>
            <a:off x="6446518" y="1304465"/>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B54671A2-6D7C-EEB9-8629-CB9EAE897F49}"/>
              </a:ext>
            </a:extLst>
          </p:cNvPr>
          <p:cNvSpPr>
            <a:spLocks noGrp="1"/>
          </p:cNvSpPr>
          <p:nvPr>
            <p:ph type="body" sz="quarter" idx="54" hasCustomPrompt="1"/>
          </p:nvPr>
        </p:nvSpPr>
        <p:spPr>
          <a:xfrm>
            <a:off x="12074236" y="948512"/>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1" name="Text Placeholder 7">
            <a:extLst>
              <a:ext uri="{FF2B5EF4-FFF2-40B4-BE49-F238E27FC236}">
                <a16:creationId xmlns:a16="http://schemas.microsoft.com/office/drawing/2014/main" id="{3AD8A245-CADF-AA26-2EE4-6400212E2231}"/>
              </a:ext>
            </a:extLst>
          </p:cNvPr>
          <p:cNvSpPr>
            <a:spLocks noGrp="1"/>
          </p:cNvSpPr>
          <p:nvPr>
            <p:ph type="body" sz="quarter" idx="55" hasCustomPrompt="1"/>
          </p:nvPr>
        </p:nvSpPr>
        <p:spPr>
          <a:xfrm>
            <a:off x="12074235" y="1304465"/>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grpSp>
        <p:nvGrpSpPr>
          <p:cNvPr id="24" name="Group 23">
            <a:extLst>
              <a:ext uri="{FF2B5EF4-FFF2-40B4-BE49-F238E27FC236}">
                <a16:creationId xmlns:a16="http://schemas.microsoft.com/office/drawing/2014/main" id="{5E6311AB-1837-3D35-E157-08952A923728}"/>
              </a:ext>
            </a:extLst>
          </p:cNvPr>
          <p:cNvGrpSpPr/>
          <p:nvPr userDrawn="1"/>
        </p:nvGrpSpPr>
        <p:grpSpPr>
          <a:xfrm>
            <a:off x="17030700" y="0"/>
            <a:ext cx="1257301" cy="542054"/>
            <a:chOff x="34061399" y="0"/>
            <a:chExt cx="2514601" cy="1084107"/>
          </a:xfrm>
        </p:grpSpPr>
        <p:sp>
          <p:nvSpPr>
            <p:cNvPr id="25" name="Rectangle 24">
              <a:extLst>
                <a:ext uri="{FF2B5EF4-FFF2-40B4-BE49-F238E27FC236}">
                  <a16:creationId xmlns:a16="http://schemas.microsoft.com/office/drawing/2014/main" id="{D9FF92DA-E50F-8779-8C55-1D98D47844C5}"/>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87076A11-18EF-2807-24FC-43F02AFD0D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5178726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4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269C86E0-2323-B69E-8A89-94DFEA8CBCED}"/>
              </a:ext>
            </a:extLst>
          </p:cNvPr>
          <p:cNvSpPr>
            <a:spLocks noGrp="1"/>
          </p:cNvSpPr>
          <p:nvPr>
            <p:ph type="pic" sz="quarter" idx="24"/>
          </p:nvPr>
        </p:nvSpPr>
        <p:spPr>
          <a:xfrm>
            <a:off x="9260379" y="1690062"/>
            <a:ext cx="3991493" cy="518592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4812205-69C9-3824-AE6E-33CD22A12381}"/>
              </a:ext>
            </a:extLst>
          </p:cNvPr>
          <p:cNvSpPr>
            <a:spLocks noGrp="1"/>
          </p:cNvSpPr>
          <p:nvPr>
            <p:ph type="body" sz="quarter" idx="26" hasCustomPrompt="1"/>
          </p:nvPr>
        </p:nvSpPr>
        <p:spPr>
          <a:xfrm>
            <a:off x="9267305" y="971097"/>
            <a:ext cx="3977639"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F76CAF2D-6C43-8615-59D7-D8E3CA41DB52}"/>
              </a:ext>
            </a:extLst>
          </p:cNvPr>
          <p:cNvSpPr>
            <a:spLocks noGrp="1"/>
          </p:cNvSpPr>
          <p:nvPr>
            <p:ph type="body" sz="quarter" idx="27" hasCustomPrompt="1"/>
          </p:nvPr>
        </p:nvSpPr>
        <p:spPr>
          <a:xfrm>
            <a:off x="13493461" y="1304466"/>
            <a:ext cx="3979499" cy="339877"/>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7" name="Picture Placeholder 2">
            <a:extLst>
              <a:ext uri="{FF2B5EF4-FFF2-40B4-BE49-F238E27FC236}">
                <a16:creationId xmlns:a16="http://schemas.microsoft.com/office/drawing/2014/main" id="{E098469A-E2E6-3DE0-237C-7858A297FD9E}"/>
              </a:ext>
            </a:extLst>
          </p:cNvPr>
          <p:cNvSpPr>
            <a:spLocks noGrp="1"/>
          </p:cNvSpPr>
          <p:nvPr>
            <p:ph type="pic" sz="quarter" idx="20"/>
          </p:nvPr>
        </p:nvSpPr>
        <p:spPr>
          <a:xfrm>
            <a:off x="5036127" y="1690062"/>
            <a:ext cx="3991493" cy="518592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8" name="Text Placeholder 7">
            <a:extLst>
              <a:ext uri="{FF2B5EF4-FFF2-40B4-BE49-F238E27FC236}">
                <a16:creationId xmlns:a16="http://schemas.microsoft.com/office/drawing/2014/main" id="{AF3AB81B-BDE5-817F-9B3C-EF7569D6AC94}"/>
              </a:ext>
            </a:extLst>
          </p:cNvPr>
          <p:cNvSpPr>
            <a:spLocks noGrp="1"/>
          </p:cNvSpPr>
          <p:nvPr>
            <p:ph type="body" sz="quarter" idx="22" hasCustomPrompt="1"/>
          </p:nvPr>
        </p:nvSpPr>
        <p:spPr>
          <a:xfrm>
            <a:off x="5043055" y="971097"/>
            <a:ext cx="3977639"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7AAFD019-7259-A1D3-7BF3-AAE99A346A2C}"/>
              </a:ext>
            </a:extLst>
          </p:cNvPr>
          <p:cNvSpPr>
            <a:spLocks noGrp="1"/>
          </p:cNvSpPr>
          <p:nvPr>
            <p:ph type="body" sz="quarter" idx="23" hasCustomPrompt="1"/>
          </p:nvPr>
        </p:nvSpPr>
        <p:spPr>
          <a:xfrm>
            <a:off x="9267304" y="1304466"/>
            <a:ext cx="3977640" cy="339877"/>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3" name="Picture Placeholder 2">
            <a:extLst>
              <a:ext uri="{FF2B5EF4-FFF2-40B4-BE49-F238E27FC236}">
                <a16:creationId xmlns:a16="http://schemas.microsoft.com/office/drawing/2014/main" id="{C49DB811-72C5-843B-137D-3262D62230AC}"/>
              </a:ext>
            </a:extLst>
          </p:cNvPr>
          <p:cNvSpPr>
            <a:spLocks noGrp="1"/>
          </p:cNvSpPr>
          <p:nvPr>
            <p:ph type="pic" sz="quarter" idx="11"/>
          </p:nvPr>
        </p:nvSpPr>
        <p:spPr>
          <a:xfrm>
            <a:off x="818803" y="1690062"/>
            <a:ext cx="3984565" cy="518592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34" name="Text Placeholder 7">
            <a:extLst>
              <a:ext uri="{FF2B5EF4-FFF2-40B4-BE49-F238E27FC236}">
                <a16:creationId xmlns:a16="http://schemas.microsoft.com/office/drawing/2014/main" id="{CC7F9AB8-4F4C-710D-9FFC-8F5B897B42E6}"/>
              </a:ext>
            </a:extLst>
          </p:cNvPr>
          <p:cNvSpPr>
            <a:spLocks noGrp="1"/>
          </p:cNvSpPr>
          <p:nvPr>
            <p:ph type="body" sz="quarter" idx="12" hasCustomPrompt="1"/>
          </p:nvPr>
        </p:nvSpPr>
        <p:spPr>
          <a:xfrm>
            <a:off x="818803" y="948512"/>
            <a:ext cx="3977640"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835045C8-E17B-3B50-E227-7B2A5F66903D}"/>
              </a:ext>
            </a:extLst>
          </p:cNvPr>
          <p:cNvSpPr>
            <a:spLocks noGrp="1"/>
          </p:cNvSpPr>
          <p:nvPr>
            <p:ph type="body" sz="quarter" idx="13" hasCustomPrompt="1"/>
          </p:nvPr>
        </p:nvSpPr>
        <p:spPr>
          <a:xfrm>
            <a:off x="5043054" y="1304465"/>
            <a:ext cx="3975732"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6" name="Picture Placeholder 2">
            <a:extLst>
              <a:ext uri="{FF2B5EF4-FFF2-40B4-BE49-F238E27FC236}">
                <a16:creationId xmlns:a16="http://schemas.microsoft.com/office/drawing/2014/main" id="{1C81A433-AC68-FE7D-1026-0D9333A68D31}"/>
              </a:ext>
            </a:extLst>
          </p:cNvPr>
          <p:cNvSpPr>
            <a:spLocks noGrp="1"/>
          </p:cNvSpPr>
          <p:nvPr>
            <p:ph type="pic" sz="quarter" idx="28"/>
          </p:nvPr>
        </p:nvSpPr>
        <p:spPr>
          <a:xfrm>
            <a:off x="13484630" y="1690062"/>
            <a:ext cx="3984567" cy="5185923"/>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37" name="Text Placeholder 7">
            <a:extLst>
              <a:ext uri="{FF2B5EF4-FFF2-40B4-BE49-F238E27FC236}">
                <a16:creationId xmlns:a16="http://schemas.microsoft.com/office/drawing/2014/main" id="{E594CCBA-A024-2388-2CD9-1C62485EAAB3}"/>
              </a:ext>
            </a:extLst>
          </p:cNvPr>
          <p:cNvSpPr>
            <a:spLocks noGrp="1"/>
          </p:cNvSpPr>
          <p:nvPr>
            <p:ph type="body" sz="quarter" idx="29" hasCustomPrompt="1"/>
          </p:nvPr>
        </p:nvSpPr>
        <p:spPr>
          <a:xfrm>
            <a:off x="13493462" y="971097"/>
            <a:ext cx="3975734"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8F946440-FA4D-FCC7-79B3-E090EA7C4EAC}"/>
              </a:ext>
            </a:extLst>
          </p:cNvPr>
          <p:cNvSpPr>
            <a:spLocks noGrp="1"/>
          </p:cNvSpPr>
          <p:nvPr>
            <p:ph type="body" sz="quarter" idx="30" hasCustomPrompt="1"/>
          </p:nvPr>
        </p:nvSpPr>
        <p:spPr>
          <a:xfrm>
            <a:off x="818803" y="1304465"/>
            <a:ext cx="3977640"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grpSp>
        <p:nvGrpSpPr>
          <p:cNvPr id="19" name="Group 18">
            <a:extLst>
              <a:ext uri="{FF2B5EF4-FFF2-40B4-BE49-F238E27FC236}">
                <a16:creationId xmlns:a16="http://schemas.microsoft.com/office/drawing/2014/main" id="{BE382478-6B82-B9F2-FF25-E37AC2D94005}"/>
              </a:ext>
            </a:extLst>
          </p:cNvPr>
          <p:cNvGrpSpPr/>
          <p:nvPr userDrawn="1"/>
        </p:nvGrpSpPr>
        <p:grpSpPr>
          <a:xfrm>
            <a:off x="17030700" y="0"/>
            <a:ext cx="1257301" cy="542054"/>
            <a:chOff x="34061399" y="0"/>
            <a:chExt cx="2514601" cy="1084107"/>
          </a:xfrm>
        </p:grpSpPr>
        <p:sp>
          <p:nvSpPr>
            <p:cNvPr id="20" name="Rectangle 19">
              <a:extLst>
                <a:ext uri="{FF2B5EF4-FFF2-40B4-BE49-F238E27FC236}">
                  <a16:creationId xmlns:a16="http://schemas.microsoft.com/office/drawing/2014/main" id="{65CECF1B-2DBC-078C-6FAD-B9620BD31F42}"/>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21" name="Picture 20" descr="A picture containing shape&#10;&#10;Description automatically generated">
              <a:extLst>
                <a:ext uri="{FF2B5EF4-FFF2-40B4-BE49-F238E27FC236}">
                  <a16:creationId xmlns:a16="http://schemas.microsoft.com/office/drawing/2014/main" id="{B87D224A-7AFF-61C3-CF8E-F7F113B138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676326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5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9" name="Picture Placeholder 2">
            <a:extLst>
              <a:ext uri="{FF2B5EF4-FFF2-40B4-BE49-F238E27FC236}">
                <a16:creationId xmlns:a16="http://schemas.microsoft.com/office/drawing/2014/main" id="{F3220B4A-2DE8-C7C8-5BD2-67862F9F9761}"/>
              </a:ext>
            </a:extLst>
          </p:cNvPr>
          <p:cNvSpPr>
            <a:spLocks noGrp="1"/>
          </p:cNvSpPr>
          <p:nvPr>
            <p:ph type="pic" sz="quarter" idx="24"/>
          </p:nvPr>
        </p:nvSpPr>
        <p:spPr>
          <a:xfrm>
            <a:off x="12074237" y="1690063"/>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0" name="Picture Placeholder 2">
            <a:extLst>
              <a:ext uri="{FF2B5EF4-FFF2-40B4-BE49-F238E27FC236}">
                <a16:creationId xmlns:a16="http://schemas.microsoft.com/office/drawing/2014/main" id="{82E26082-FDC3-0248-EABB-B639E817B6B2}"/>
              </a:ext>
            </a:extLst>
          </p:cNvPr>
          <p:cNvSpPr>
            <a:spLocks noGrp="1"/>
          </p:cNvSpPr>
          <p:nvPr>
            <p:ph type="pic" sz="quarter" idx="20"/>
          </p:nvPr>
        </p:nvSpPr>
        <p:spPr>
          <a:xfrm>
            <a:off x="6446519" y="1690063"/>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09C85188-15C7-E71C-BFFA-620CB7A33CB6}"/>
              </a:ext>
            </a:extLst>
          </p:cNvPr>
          <p:cNvSpPr>
            <a:spLocks noGrp="1"/>
          </p:cNvSpPr>
          <p:nvPr>
            <p:ph type="pic" sz="quarter" idx="11"/>
          </p:nvPr>
        </p:nvSpPr>
        <p:spPr>
          <a:xfrm>
            <a:off x="818802" y="1690063"/>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D46CB3C0-176E-2429-E2F8-3285F8577712}"/>
              </a:ext>
            </a:extLst>
          </p:cNvPr>
          <p:cNvSpPr>
            <a:spLocks noGrp="1"/>
          </p:cNvSpPr>
          <p:nvPr>
            <p:ph type="body" sz="quarter" idx="12" hasCustomPrompt="1"/>
          </p:nvPr>
        </p:nvSpPr>
        <p:spPr>
          <a:xfrm>
            <a:off x="818803" y="948512"/>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CD4D1BD6-A498-90C9-3C68-6DF97AACEA76}"/>
              </a:ext>
            </a:extLst>
          </p:cNvPr>
          <p:cNvSpPr>
            <a:spLocks noGrp="1"/>
          </p:cNvSpPr>
          <p:nvPr>
            <p:ph type="body" sz="quarter" idx="30" hasCustomPrompt="1"/>
          </p:nvPr>
        </p:nvSpPr>
        <p:spPr>
          <a:xfrm>
            <a:off x="818802" y="1304465"/>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5933C1F5-A925-FE9C-CDD7-07DD8E3C7770}"/>
              </a:ext>
            </a:extLst>
          </p:cNvPr>
          <p:cNvSpPr>
            <a:spLocks noGrp="1"/>
          </p:cNvSpPr>
          <p:nvPr>
            <p:ph type="body" sz="quarter" idx="52" hasCustomPrompt="1"/>
          </p:nvPr>
        </p:nvSpPr>
        <p:spPr>
          <a:xfrm>
            <a:off x="6446519" y="948512"/>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3641A8C3-6DE2-D9CB-0ED5-42340C514BD7}"/>
              </a:ext>
            </a:extLst>
          </p:cNvPr>
          <p:cNvSpPr>
            <a:spLocks noGrp="1"/>
          </p:cNvSpPr>
          <p:nvPr>
            <p:ph type="body" sz="quarter" idx="53" hasCustomPrompt="1"/>
          </p:nvPr>
        </p:nvSpPr>
        <p:spPr>
          <a:xfrm>
            <a:off x="6446518" y="1304465"/>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0" name="Text Placeholder 7">
            <a:extLst>
              <a:ext uri="{FF2B5EF4-FFF2-40B4-BE49-F238E27FC236}">
                <a16:creationId xmlns:a16="http://schemas.microsoft.com/office/drawing/2014/main" id="{321759C0-BB4D-F0CA-288C-32A6112E4156}"/>
              </a:ext>
            </a:extLst>
          </p:cNvPr>
          <p:cNvSpPr>
            <a:spLocks noGrp="1"/>
          </p:cNvSpPr>
          <p:nvPr>
            <p:ph type="body" sz="quarter" idx="54" hasCustomPrompt="1"/>
          </p:nvPr>
        </p:nvSpPr>
        <p:spPr>
          <a:xfrm>
            <a:off x="12074236" y="948512"/>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1" name="Text Placeholder 7">
            <a:extLst>
              <a:ext uri="{FF2B5EF4-FFF2-40B4-BE49-F238E27FC236}">
                <a16:creationId xmlns:a16="http://schemas.microsoft.com/office/drawing/2014/main" id="{FDB3FD17-FCCC-0B41-514C-C2A1D8E7910B}"/>
              </a:ext>
            </a:extLst>
          </p:cNvPr>
          <p:cNvSpPr>
            <a:spLocks noGrp="1"/>
          </p:cNvSpPr>
          <p:nvPr>
            <p:ph type="body" sz="quarter" idx="55" hasCustomPrompt="1"/>
          </p:nvPr>
        </p:nvSpPr>
        <p:spPr>
          <a:xfrm>
            <a:off x="12074235" y="1304465"/>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2" name="Picture Placeholder 2">
            <a:extLst>
              <a:ext uri="{FF2B5EF4-FFF2-40B4-BE49-F238E27FC236}">
                <a16:creationId xmlns:a16="http://schemas.microsoft.com/office/drawing/2014/main" id="{7AA17CB0-04A4-C7F5-113D-0C9EC6FE5D5D}"/>
              </a:ext>
            </a:extLst>
          </p:cNvPr>
          <p:cNvSpPr>
            <a:spLocks noGrp="1"/>
          </p:cNvSpPr>
          <p:nvPr>
            <p:ph type="pic" sz="quarter" idx="56"/>
          </p:nvPr>
        </p:nvSpPr>
        <p:spPr>
          <a:xfrm>
            <a:off x="9258971" y="44108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3" name="Picture Placeholder 2">
            <a:extLst>
              <a:ext uri="{FF2B5EF4-FFF2-40B4-BE49-F238E27FC236}">
                <a16:creationId xmlns:a16="http://schemas.microsoft.com/office/drawing/2014/main" id="{FCF8D9BB-4A2A-D3F8-F041-3A264242F61A}"/>
              </a:ext>
            </a:extLst>
          </p:cNvPr>
          <p:cNvSpPr>
            <a:spLocks noGrp="1"/>
          </p:cNvSpPr>
          <p:nvPr>
            <p:ph type="pic" sz="quarter" idx="57"/>
          </p:nvPr>
        </p:nvSpPr>
        <p:spPr>
          <a:xfrm>
            <a:off x="3631253" y="44108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4" name="Text Placeholder 7">
            <a:extLst>
              <a:ext uri="{FF2B5EF4-FFF2-40B4-BE49-F238E27FC236}">
                <a16:creationId xmlns:a16="http://schemas.microsoft.com/office/drawing/2014/main" id="{7C119637-32C6-3DD6-824B-70BDBDB8CA63}"/>
              </a:ext>
            </a:extLst>
          </p:cNvPr>
          <p:cNvSpPr>
            <a:spLocks noGrp="1"/>
          </p:cNvSpPr>
          <p:nvPr>
            <p:ph type="body" sz="quarter" idx="61" hasCustomPrompt="1"/>
          </p:nvPr>
        </p:nvSpPr>
        <p:spPr>
          <a:xfrm>
            <a:off x="3631253" y="7127118"/>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5" name="Text Placeholder 7">
            <a:extLst>
              <a:ext uri="{FF2B5EF4-FFF2-40B4-BE49-F238E27FC236}">
                <a16:creationId xmlns:a16="http://schemas.microsoft.com/office/drawing/2014/main" id="{F0067BB8-EE02-FB55-8981-DE0214C87FE9}"/>
              </a:ext>
            </a:extLst>
          </p:cNvPr>
          <p:cNvSpPr>
            <a:spLocks noGrp="1"/>
          </p:cNvSpPr>
          <p:nvPr>
            <p:ph type="body" sz="quarter" idx="62" hasCustomPrompt="1"/>
          </p:nvPr>
        </p:nvSpPr>
        <p:spPr>
          <a:xfrm>
            <a:off x="3631252" y="7483071"/>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6" name="Text Placeholder 7">
            <a:extLst>
              <a:ext uri="{FF2B5EF4-FFF2-40B4-BE49-F238E27FC236}">
                <a16:creationId xmlns:a16="http://schemas.microsoft.com/office/drawing/2014/main" id="{52B79920-C479-D5DF-3828-F0491BDBFD2D}"/>
              </a:ext>
            </a:extLst>
          </p:cNvPr>
          <p:cNvSpPr>
            <a:spLocks noGrp="1"/>
          </p:cNvSpPr>
          <p:nvPr>
            <p:ph type="body" sz="quarter" idx="63" hasCustomPrompt="1"/>
          </p:nvPr>
        </p:nvSpPr>
        <p:spPr>
          <a:xfrm>
            <a:off x="9258970" y="7127118"/>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7" name="Text Placeholder 7">
            <a:extLst>
              <a:ext uri="{FF2B5EF4-FFF2-40B4-BE49-F238E27FC236}">
                <a16:creationId xmlns:a16="http://schemas.microsoft.com/office/drawing/2014/main" id="{936D194A-8B6D-7F08-659B-7148118DD9AF}"/>
              </a:ext>
            </a:extLst>
          </p:cNvPr>
          <p:cNvSpPr>
            <a:spLocks noGrp="1"/>
          </p:cNvSpPr>
          <p:nvPr>
            <p:ph type="body" sz="quarter" idx="64" hasCustomPrompt="1"/>
          </p:nvPr>
        </p:nvSpPr>
        <p:spPr>
          <a:xfrm>
            <a:off x="9258969" y="7483071"/>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grpSp>
        <p:nvGrpSpPr>
          <p:cNvPr id="24" name="Group 23">
            <a:extLst>
              <a:ext uri="{FF2B5EF4-FFF2-40B4-BE49-F238E27FC236}">
                <a16:creationId xmlns:a16="http://schemas.microsoft.com/office/drawing/2014/main" id="{93EE5157-7832-4132-B602-5C2559EEB00D}"/>
              </a:ext>
            </a:extLst>
          </p:cNvPr>
          <p:cNvGrpSpPr/>
          <p:nvPr userDrawn="1"/>
        </p:nvGrpSpPr>
        <p:grpSpPr>
          <a:xfrm>
            <a:off x="17030700" y="0"/>
            <a:ext cx="1257301" cy="542054"/>
            <a:chOff x="34061399" y="0"/>
            <a:chExt cx="2514601" cy="1084107"/>
          </a:xfrm>
        </p:grpSpPr>
        <p:sp>
          <p:nvSpPr>
            <p:cNvPr id="25" name="Rectangle 24">
              <a:extLst>
                <a:ext uri="{FF2B5EF4-FFF2-40B4-BE49-F238E27FC236}">
                  <a16:creationId xmlns:a16="http://schemas.microsoft.com/office/drawing/2014/main" id="{F781B12A-3115-29C2-9AF1-1FF76B35D1A1}"/>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26" name="Picture 25" descr="A picture containing shape&#10;&#10;Description automatically generated">
              <a:extLst>
                <a:ext uri="{FF2B5EF4-FFF2-40B4-BE49-F238E27FC236}">
                  <a16:creationId xmlns:a16="http://schemas.microsoft.com/office/drawing/2014/main" id="{596C91CE-694D-26EC-4B23-9A360DEB7A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6540281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6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4" name="Picture Placeholder 2">
            <a:extLst>
              <a:ext uri="{FF2B5EF4-FFF2-40B4-BE49-F238E27FC236}">
                <a16:creationId xmlns:a16="http://schemas.microsoft.com/office/drawing/2014/main" id="{BEC7FA17-7AA0-9D5F-61F4-FD47A0C65B57}"/>
              </a:ext>
            </a:extLst>
          </p:cNvPr>
          <p:cNvSpPr>
            <a:spLocks noGrp="1"/>
          </p:cNvSpPr>
          <p:nvPr>
            <p:ph type="pic" sz="quarter" idx="24"/>
          </p:nvPr>
        </p:nvSpPr>
        <p:spPr>
          <a:xfrm>
            <a:off x="12074237" y="1690063"/>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5" name="Picture Placeholder 2">
            <a:extLst>
              <a:ext uri="{FF2B5EF4-FFF2-40B4-BE49-F238E27FC236}">
                <a16:creationId xmlns:a16="http://schemas.microsoft.com/office/drawing/2014/main" id="{674781F9-2937-9C4C-CA55-37EBFE441279}"/>
              </a:ext>
            </a:extLst>
          </p:cNvPr>
          <p:cNvSpPr>
            <a:spLocks noGrp="1"/>
          </p:cNvSpPr>
          <p:nvPr>
            <p:ph type="pic" sz="quarter" idx="20"/>
          </p:nvPr>
        </p:nvSpPr>
        <p:spPr>
          <a:xfrm>
            <a:off x="6446519" y="1690063"/>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6" name="Picture Placeholder 2">
            <a:extLst>
              <a:ext uri="{FF2B5EF4-FFF2-40B4-BE49-F238E27FC236}">
                <a16:creationId xmlns:a16="http://schemas.microsoft.com/office/drawing/2014/main" id="{FF847389-CCB9-9147-36D5-05A8A04493BB}"/>
              </a:ext>
            </a:extLst>
          </p:cNvPr>
          <p:cNvSpPr>
            <a:spLocks noGrp="1"/>
          </p:cNvSpPr>
          <p:nvPr>
            <p:ph type="pic" sz="quarter" idx="11"/>
          </p:nvPr>
        </p:nvSpPr>
        <p:spPr>
          <a:xfrm>
            <a:off x="818802" y="1690063"/>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27" name="Text Placeholder 7">
            <a:extLst>
              <a:ext uri="{FF2B5EF4-FFF2-40B4-BE49-F238E27FC236}">
                <a16:creationId xmlns:a16="http://schemas.microsoft.com/office/drawing/2014/main" id="{B19A43C7-DC5A-774B-7F6D-9F1FB6EA8B9E}"/>
              </a:ext>
            </a:extLst>
          </p:cNvPr>
          <p:cNvSpPr>
            <a:spLocks noGrp="1"/>
          </p:cNvSpPr>
          <p:nvPr>
            <p:ph type="body" sz="quarter" idx="12" hasCustomPrompt="1"/>
          </p:nvPr>
        </p:nvSpPr>
        <p:spPr>
          <a:xfrm>
            <a:off x="818803" y="948512"/>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423D92DA-CD45-9A67-D371-1CBB71846060}"/>
              </a:ext>
            </a:extLst>
          </p:cNvPr>
          <p:cNvSpPr>
            <a:spLocks noGrp="1"/>
          </p:cNvSpPr>
          <p:nvPr>
            <p:ph type="body" sz="quarter" idx="30" hasCustomPrompt="1"/>
          </p:nvPr>
        </p:nvSpPr>
        <p:spPr>
          <a:xfrm>
            <a:off x="818802" y="1304465"/>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2" name="Text Placeholder 7">
            <a:extLst>
              <a:ext uri="{FF2B5EF4-FFF2-40B4-BE49-F238E27FC236}">
                <a16:creationId xmlns:a16="http://schemas.microsoft.com/office/drawing/2014/main" id="{5D79C779-858E-51EB-BEF7-775C8267411A}"/>
              </a:ext>
            </a:extLst>
          </p:cNvPr>
          <p:cNvSpPr>
            <a:spLocks noGrp="1"/>
          </p:cNvSpPr>
          <p:nvPr>
            <p:ph type="body" sz="quarter" idx="52" hasCustomPrompt="1"/>
          </p:nvPr>
        </p:nvSpPr>
        <p:spPr>
          <a:xfrm>
            <a:off x="6446519" y="948512"/>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0D3CA9AB-18EE-003A-696A-ECD85CF85269}"/>
              </a:ext>
            </a:extLst>
          </p:cNvPr>
          <p:cNvSpPr>
            <a:spLocks noGrp="1"/>
          </p:cNvSpPr>
          <p:nvPr>
            <p:ph type="body" sz="quarter" idx="53" hasCustomPrompt="1"/>
          </p:nvPr>
        </p:nvSpPr>
        <p:spPr>
          <a:xfrm>
            <a:off x="6446518" y="1304465"/>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4DF2B724-290D-357D-54BA-7A4BF972C2A4}"/>
              </a:ext>
            </a:extLst>
          </p:cNvPr>
          <p:cNvSpPr>
            <a:spLocks noGrp="1"/>
          </p:cNvSpPr>
          <p:nvPr>
            <p:ph type="body" sz="quarter" idx="54" hasCustomPrompt="1"/>
          </p:nvPr>
        </p:nvSpPr>
        <p:spPr>
          <a:xfrm>
            <a:off x="12074236" y="948512"/>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DF69B3FC-6E5E-4BD0-2408-F70347158A9A}"/>
              </a:ext>
            </a:extLst>
          </p:cNvPr>
          <p:cNvSpPr>
            <a:spLocks noGrp="1"/>
          </p:cNvSpPr>
          <p:nvPr>
            <p:ph type="body" sz="quarter" idx="55" hasCustomPrompt="1"/>
          </p:nvPr>
        </p:nvSpPr>
        <p:spPr>
          <a:xfrm>
            <a:off x="12074235" y="1304465"/>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6" name="Picture Placeholder 2">
            <a:extLst>
              <a:ext uri="{FF2B5EF4-FFF2-40B4-BE49-F238E27FC236}">
                <a16:creationId xmlns:a16="http://schemas.microsoft.com/office/drawing/2014/main" id="{942255B7-7696-2E49-2013-0708F8D92ED6}"/>
              </a:ext>
            </a:extLst>
          </p:cNvPr>
          <p:cNvSpPr>
            <a:spLocks noGrp="1"/>
          </p:cNvSpPr>
          <p:nvPr>
            <p:ph type="pic" sz="quarter" idx="56"/>
          </p:nvPr>
        </p:nvSpPr>
        <p:spPr>
          <a:xfrm>
            <a:off x="12074237" y="44108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37" name="Picture Placeholder 2">
            <a:extLst>
              <a:ext uri="{FF2B5EF4-FFF2-40B4-BE49-F238E27FC236}">
                <a16:creationId xmlns:a16="http://schemas.microsoft.com/office/drawing/2014/main" id="{771EEA33-6105-1ED5-C867-C898134C0250}"/>
              </a:ext>
            </a:extLst>
          </p:cNvPr>
          <p:cNvSpPr>
            <a:spLocks noGrp="1"/>
          </p:cNvSpPr>
          <p:nvPr>
            <p:ph type="pic" sz="quarter" idx="57"/>
          </p:nvPr>
        </p:nvSpPr>
        <p:spPr>
          <a:xfrm>
            <a:off x="6446519" y="44108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38" name="Picture Placeholder 2">
            <a:extLst>
              <a:ext uri="{FF2B5EF4-FFF2-40B4-BE49-F238E27FC236}">
                <a16:creationId xmlns:a16="http://schemas.microsoft.com/office/drawing/2014/main" id="{79A98296-2273-2DA9-52ED-B4FB43995445}"/>
              </a:ext>
            </a:extLst>
          </p:cNvPr>
          <p:cNvSpPr>
            <a:spLocks noGrp="1"/>
          </p:cNvSpPr>
          <p:nvPr>
            <p:ph type="pic" sz="quarter" idx="58"/>
          </p:nvPr>
        </p:nvSpPr>
        <p:spPr>
          <a:xfrm>
            <a:off x="818802" y="44108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8" name="Text Placeholder 7">
            <a:extLst>
              <a:ext uri="{FF2B5EF4-FFF2-40B4-BE49-F238E27FC236}">
                <a16:creationId xmlns:a16="http://schemas.microsoft.com/office/drawing/2014/main" id="{7B42F65E-2A72-B1FD-32C2-3913ED5B1480}"/>
              </a:ext>
            </a:extLst>
          </p:cNvPr>
          <p:cNvSpPr>
            <a:spLocks noGrp="1"/>
          </p:cNvSpPr>
          <p:nvPr>
            <p:ph type="body" sz="quarter" idx="59" hasCustomPrompt="1"/>
          </p:nvPr>
        </p:nvSpPr>
        <p:spPr>
          <a:xfrm>
            <a:off x="818803" y="7127118"/>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9" name="Text Placeholder 7">
            <a:extLst>
              <a:ext uri="{FF2B5EF4-FFF2-40B4-BE49-F238E27FC236}">
                <a16:creationId xmlns:a16="http://schemas.microsoft.com/office/drawing/2014/main" id="{6B616C39-6227-353D-5EC7-74C969DF2305}"/>
              </a:ext>
            </a:extLst>
          </p:cNvPr>
          <p:cNvSpPr>
            <a:spLocks noGrp="1"/>
          </p:cNvSpPr>
          <p:nvPr>
            <p:ph type="body" sz="quarter" idx="60" hasCustomPrompt="1"/>
          </p:nvPr>
        </p:nvSpPr>
        <p:spPr>
          <a:xfrm>
            <a:off x="818802" y="7483071"/>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0" name="Text Placeholder 7">
            <a:extLst>
              <a:ext uri="{FF2B5EF4-FFF2-40B4-BE49-F238E27FC236}">
                <a16:creationId xmlns:a16="http://schemas.microsoft.com/office/drawing/2014/main" id="{37E45CB3-26EE-B579-7C58-7019ECD136C9}"/>
              </a:ext>
            </a:extLst>
          </p:cNvPr>
          <p:cNvSpPr>
            <a:spLocks noGrp="1"/>
          </p:cNvSpPr>
          <p:nvPr>
            <p:ph type="body" sz="quarter" idx="61" hasCustomPrompt="1"/>
          </p:nvPr>
        </p:nvSpPr>
        <p:spPr>
          <a:xfrm>
            <a:off x="6446519" y="7127118"/>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680DDE3C-B9DA-81A7-2242-8DB27B61A507}"/>
              </a:ext>
            </a:extLst>
          </p:cNvPr>
          <p:cNvSpPr>
            <a:spLocks noGrp="1"/>
          </p:cNvSpPr>
          <p:nvPr>
            <p:ph type="body" sz="quarter" idx="62" hasCustomPrompt="1"/>
          </p:nvPr>
        </p:nvSpPr>
        <p:spPr>
          <a:xfrm>
            <a:off x="6446518" y="7483071"/>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2" name="Text Placeholder 7">
            <a:extLst>
              <a:ext uri="{FF2B5EF4-FFF2-40B4-BE49-F238E27FC236}">
                <a16:creationId xmlns:a16="http://schemas.microsoft.com/office/drawing/2014/main" id="{1E2C54E9-5E4E-54D2-2A7E-46DA81CE3F56}"/>
              </a:ext>
            </a:extLst>
          </p:cNvPr>
          <p:cNvSpPr>
            <a:spLocks noGrp="1"/>
          </p:cNvSpPr>
          <p:nvPr>
            <p:ph type="body" sz="quarter" idx="63" hasCustomPrompt="1"/>
          </p:nvPr>
        </p:nvSpPr>
        <p:spPr>
          <a:xfrm>
            <a:off x="12074236" y="7127118"/>
            <a:ext cx="5394958"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3" name="Text Placeholder 7">
            <a:extLst>
              <a:ext uri="{FF2B5EF4-FFF2-40B4-BE49-F238E27FC236}">
                <a16:creationId xmlns:a16="http://schemas.microsoft.com/office/drawing/2014/main" id="{0D8D7B06-A1F0-906B-EF98-6A7FFC4C1EB5}"/>
              </a:ext>
            </a:extLst>
          </p:cNvPr>
          <p:cNvSpPr>
            <a:spLocks noGrp="1"/>
          </p:cNvSpPr>
          <p:nvPr>
            <p:ph type="body" sz="quarter" idx="64" hasCustomPrompt="1"/>
          </p:nvPr>
        </p:nvSpPr>
        <p:spPr>
          <a:xfrm>
            <a:off x="12074235" y="7483071"/>
            <a:ext cx="539495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grpSp>
        <p:nvGrpSpPr>
          <p:cNvPr id="31" name="Group 30">
            <a:extLst>
              <a:ext uri="{FF2B5EF4-FFF2-40B4-BE49-F238E27FC236}">
                <a16:creationId xmlns:a16="http://schemas.microsoft.com/office/drawing/2014/main" id="{AF083FC0-D77C-A731-3C9A-D4F57F528D7D}"/>
              </a:ext>
            </a:extLst>
          </p:cNvPr>
          <p:cNvGrpSpPr/>
          <p:nvPr userDrawn="1"/>
        </p:nvGrpSpPr>
        <p:grpSpPr>
          <a:xfrm>
            <a:off x="17030700" y="0"/>
            <a:ext cx="1257301" cy="542054"/>
            <a:chOff x="34061399" y="0"/>
            <a:chExt cx="2514601" cy="1084107"/>
          </a:xfrm>
        </p:grpSpPr>
        <p:sp>
          <p:nvSpPr>
            <p:cNvPr id="39" name="Rectangle 38">
              <a:extLst>
                <a:ext uri="{FF2B5EF4-FFF2-40B4-BE49-F238E27FC236}">
                  <a16:creationId xmlns:a16="http://schemas.microsoft.com/office/drawing/2014/main" id="{278B8BAD-FA78-9BC4-5294-F2722BBAEF8F}"/>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FC7B78F3-9B94-0848-470D-C555BE193CD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3882337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7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D1ABC8A1-B78A-4957-D446-40D99D2E7981}"/>
              </a:ext>
            </a:extLst>
          </p:cNvPr>
          <p:cNvSpPr>
            <a:spLocks noGrp="1"/>
          </p:cNvSpPr>
          <p:nvPr>
            <p:ph type="body" sz="quarter" idx="37" hasCustomPrompt="1"/>
          </p:nvPr>
        </p:nvSpPr>
        <p:spPr>
          <a:xfrm>
            <a:off x="7167536" y="7149839"/>
            <a:ext cx="397764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326FF180-7037-794C-C4B8-784F12DF058A}"/>
              </a:ext>
            </a:extLst>
          </p:cNvPr>
          <p:cNvSpPr>
            <a:spLocks noGrp="1"/>
          </p:cNvSpPr>
          <p:nvPr>
            <p:ph type="body" sz="quarter" idx="39" hasCustomPrompt="1"/>
          </p:nvPr>
        </p:nvSpPr>
        <p:spPr>
          <a:xfrm>
            <a:off x="2943287" y="7149839"/>
            <a:ext cx="3985169"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7A43CC03-D7BC-FAFF-D64F-23C2B3140457}"/>
              </a:ext>
            </a:extLst>
          </p:cNvPr>
          <p:cNvSpPr>
            <a:spLocks noGrp="1"/>
          </p:cNvSpPr>
          <p:nvPr>
            <p:ph type="body" sz="quarter" idx="40" hasCustomPrompt="1"/>
          </p:nvPr>
        </p:nvSpPr>
        <p:spPr>
          <a:xfrm>
            <a:off x="7167536" y="7483806"/>
            <a:ext cx="397764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1" name="Text Placeholder 7">
            <a:extLst>
              <a:ext uri="{FF2B5EF4-FFF2-40B4-BE49-F238E27FC236}">
                <a16:creationId xmlns:a16="http://schemas.microsoft.com/office/drawing/2014/main" id="{436D388C-C609-42BD-0FA3-9224DEC2DCF5}"/>
              </a:ext>
            </a:extLst>
          </p:cNvPr>
          <p:cNvSpPr>
            <a:spLocks noGrp="1"/>
          </p:cNvSpPr>
          <p:nvPr>
            <p:ph type="body" sz="quarter" idx="43" hasCustomPrompt="1"/>
          </p:nvPr>
        </p:nvSpPr>
        <p:spPr>
          <a:xfrm>
            <a:off x="2943287" y="7483806"/>
            <a:ext cx="398516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2" name="Picture Placeholder 2">
            <a:extLst>
              <a:ext uri="{FF2B5EF4-FFF2-40B4-BE49-F238E27FC236}">
                <a16:creationId xmlns:a16="http://schemas.microsoft.com/office/drawing/2014/main" id="{33F4E18C-A255-9883-C35C-11B57464FEE4}"/>
              </a:ext>
            </a:extLst>
          </p:cNvPr>
          <p:cNvSpPr>
            <a:spLocks noGrp="1"/>
          </p:cNvSpPr>
          <p:nvPr>
            <p:ph type="pic" sz="quarter" idx="46"/>
          </p:nvPr>
        </p:nvSpPr>
        <p:spPr>
          <a:xfrm>
            <a:off x="2943287" y="4407105"/>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3" name="Picture Placeholder 2">
            <a:extLst>
              <a:ext uri="{FF2B5EF4-FFF2-40B4-BE49-F238E27FC236}">
                <a16:creationId xmlns:a16="http://schemas.microsoft.com/office/drawing/2014/main" id="{8A1D3BCF-891B-912B-5FEC-8A4FA6E54DC8}"/>
              </a:ext>
            </a:extLst>
          </p:cNvPr>
          <p:cNvSpPr>
            <a:spLocks noGrp="1"/>
          </p:cNvSpPr>
          <p:nvPr>
            <p:ph type="pic" sz="quarter" idx="47"/>
          </p:nvPr>
        </p:nvSpPr>
        <p:spPr>
          <a:xfrm>
            <a:off x="7167537" y="4407105"/>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4" name="Picture Placeholder 2">
            <a:extLst>
              <a:ext uri="{FF2B5EF4-FFF2-40B4-BE49-F238E27FC236}">
                <a16:creationId xmlns:a16="http://schemas.microsoft.com/office/drawing/2014/main" id="{D6A10879-165C-7C7A-5FA2-CC81B66D861D}"/>
              </a:ext>
            </a:extLst>
          </p:cNvPr>
          <p:cNvSpPr>
            <a:spLocks noGrp="1"/>
          </p:cNvSpPr>
          <p:nvPr>
            <p:ph type="pic" sz="quarter" idx="48"/>
          </p:nvPr>
        </p:nvSpPr>
        <p:spPr>
          <a:xfrm>
            <a:off x="11391788" y="4407105"/>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5" name="Text Placeholder 7">
            <a:extLst>
              <a:ext uri="{FF2B5EF4-FFF2-40B4-BE49-F238E27FC236}">
                <a16:creationId xmlns:a16="http://schemas.microsoft.com/office/drawing/2014/main" id="{7A019032-18A2-557D-1382-C2F14A7A51E6}"/>
              </a:ext>
            </a:extLst>
          </p:cNvPr>
          <p:cNvSpPr>
            <a:spLocks noGrp="1"/>
          </p:cNvSpPr>
          <p:nvPr>
            <p:ph type="body" sz="quarter" idx="50" hasCustomPrompt="1"/>
          </p:nvPr>
        </p:nvSpPr>
        <p:spPr>
          <a:xfrm>
            <a:off x="11391788" y="7149839"/>
            <a:ext cx="3975734"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F8BD1B5F-B671-3F70-0415-507A64005044}"/>
              </a:ext>
            </a:extLst>
          </p:cNvPr>
          <p:cNvSpPr>
            <a:spLocks noGrp="1"/>
          </p:cNvSpPr>
          <p:nvPr>
            <p:ph type="body" sz="quarter" idx="51" hasCustomPrompt="1"/>
          </p:nvPr>
        </p:nvSpPr>
        <p:spPr>
          <a:xfrm>
            <a:off x="11391788" y="7483806"/>
            <a:ext cx="397573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7" name="Picture Placeholder 2">
            <a:extLst>
              <a:ext uri="{FF2B5EF4-FFF2-40B4-BE49-F238E27FC236}">
                <a16:creationId xmlns:a16="http://schemas.microsoft.com/office/drawing/2014/main" id="{941793DF-5053-624F-58EB-7119B5C5CA9E}"/>
              </a:ext>
            </a:extLst>
          </p:cNvPr>
          <p:cNvSpPr>
            <a:spLocks noGrp="1"/>
          </p:cNvSpPr>
          <p:nvPr>
            <p:ph type="pic" sz="quarter" idx="24"/>
          </p:nvPr>
        </p:nvSpPr>
        <p:spPr>
          <a:xfrm>
            <a:off x="9267305" y="1690063"/>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4" name="Text Placeholder 7">
            <a:extLst>
              <a:ext uri="{FF2B5EF4-FFF2-40B4-BE49-F238E27FC236}">
                <a16:creationId xmlns:a16="http://schemas.microsoft.com/office/drawing/2014/main" id="{DE2791D0-1DDD-E621-540A-47292D3EAA60}"/>
              </a:ext>
            </a:extLst>
          </p:cNvPr>
          <p:cNvSpPr>
            <a:spLocks noGrp="1"/>
          </p:cNvSpPr>
          <p:nvPr>
            <p:ph type="body" sz="quarter" idx="26" hasCustomPrompt="1"/>
          </p:nvPr>
        </p:nvSpPr>
        <p:spPr>
          <a:xfrm>
            <a:off x="9267305" y="948512"/>
            <a:ext cx="3977639"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D39C0925-0A6C-D0A3-26AE-C3AE62EF2E5C}"/>
              </a:ext>
            </a:extLst>
          </p:cNvPr>
          <p:cNvSpPr>
            <a:spLocks noGrp="1"/>
          </p:cNvSpPr>
          <p:nvPr>
            <p:ph type="body" sz="quarter" idx="27" hasCustomPrompt="1"/>
          </p:nvPr>
        </p:nvSpPr>
        <p:spPr>
          <a:xfrm>
            <a:off x="13493461" y="1304466"/>
            <a:ext cx="3979499" cy="339877"/>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AB5C7BE3-1313-6C5F-4641-C104F4FF9478}"/>
              </a:ext>
            </a:extLst>
          </p:cNvPr>
          <p:cNvSpPr>
            <a:spLocks noGrp="1"/>
          </p:cNvSpPr>
          <p:nvPr>
            <p:ph type="pic" sz="quarter" idx="20"/>
          </p:nvPr>
        </p:nvSpPr>
        <p:spPr>
          <a:xfrm>
            <a:off x="5043054" y="1690063"/>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7" name="Text Placeholder 7">
            <a:extLst>
              <a:ext uri="{FF2B5EF4-FFF2-40B4-BE49-F238E27FC236}">
                <a16:creationId xmlns:a16="http://schemas.microsoft.com/office/drawing/2014/main" id="{4290CFAD-5603-6713-EC72-B06C41BA3A93}"/>
              </a:ext>
            </a:extLst>
          </p:cNvPr>
          <p:cNvSpPr>
            <a:spLocks noGrp="1"/>
          </p:cNvSpPr>
          <p:nvPr>
            <p:ph type="body" sz="quarter" idx="22" hasCustomPrompt="1"/>
          </p:nvPr>
        </p:nvSpPr>
        <p:spPr>
          <a:xfrm>
            <a:off x="5043055" y="948512"/>
            <a:ext cx="3977639"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8" name="Text Placeholder 7">
            <a:extLst>
              <a:ext uri="{FF2B5EF4-FFF2-40B4-BE49-F238E27FC236}">
                <a16:creationId xmlns:a16="http://schemas.microsoft.com/office/drawing/2014/main" id="{1715D7C5-7485-7E52-4E31-720F2D47ECBF}"/>
              </a:ext>
            </a:extLst>
          </p:cNvPr>
          <p:cNvSpPr>
            <a:spLocks noGrp="1"/>
          </p:cNvSpPr>
          <p:nvPr>
            <p:ph type="body" sz="quarter" idx="23" hasCustomPrompt="1"/>
          </p:nvPr>
        </p:nvSpPr>
        <p:spPr>
          <a:xfrm>
            <a:off x="9267304" y="1304466"/>
            <a:ext cx="3977640" cy="339877"/>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9" name="Picture Placeholder 2">
            <a:extLst>
              <a:ext uri="{FF2B5EF4-FFF2-40B4-BE49-F238E27FC236}">
                <a16:creationId xmlns:a16="http://schemas.microsoft.com/office/drawing/2014/main" id="{2D0A017D-EA8C-DDA7-9716-5C82F4F58ED4}"/>
              </a:ext>
            </a:extLst>
          </p:cNvPr>
          <p:cNvSpPr>
            <a:spLocks noGrp="1"/>
          </p:cNvSpPr>
          <p:nvPr>
            <p:ph type="pic" sz="quarter" idx="11"/>
          </p:nvPr>
        </p:nvSpPr>
        <p:spPr>
          <a:xfrm>
            <a:off x="818803" y="1690063"/>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60" name="Text Placeholder 7">
            <a:extLst>
              <a:ext uri="{FF2B5EF4-FFF2-40B4-BE49-F238E27FC236}">
                <a16:creationId xmlns:a16="http://schemas.microsoft.com/office/drawing/2014/main" id="{D278848C-CFF3-C167-08BB-757A67E8DD8A}"/>
              </a:ext>
            </a:extLst>
          </p:cNvPr>
          <p:cNvSpPr>
            <a:spLocks noGrp="1"/>
          </p:cNvSpPr>
          <p:nvPr>
            <p:ph type="body" sz="quarter" idx="12" hasCustomPrompt="1"/>
          </p:nvPr>
        </p:nvSpPr>
        <p:spPr>
          <a:xfrm>
            <a:off x="818803" y="948512"/>
            <a:ext cx="3977640"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43494FA5-5933-577F-DAE2-0B809203C783}"/>
              </a:ext>
            </a:extLst>
          </p:cNvPr>
          <p:cNvSpPr>
            <a:spLocks noGrp="1"/>
          </p:cNvSpPr>
          <p:nvPr>
            <p:ph type="body" sz="quarter" idx="13" hasCustomPrompt="1"/>
          </p:nvPr>
        </p:nvSpPr>
        <p:spPr>
          <a:xfrm>
            <a:off x="5043054" y="1304465"/>
            <a:ext cx="3985169"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62" name="Picture Placeholder 2">
            <a:extLst>
              <a:ext uri="{FF2B5EF4-FFF2-40B4-BE49-F238E27FC236}">
                <a16:creationId xmlns:a16="http://schemas.microsoft.com/office/drawing/2014/main" id="{804C8C5D-6905-9321-818A-7EC5BBB6EE0F}"/>
              </a:ext>
            </a:extLst>
          </p:cNvPr>
          <p:cNvSpPr>
            <a:spLocks noGrp="1"/>
          </p:cNvSpPr>
          <p:nvPr>
            <p:ph type="pic" sz="quarter" idx="28"/>
          </p:nvPr>
        </p:nvSpPr>
        <p:spPr>
          <a:xfrm>
            <a:off x="13491557" y="1690063"/>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63" name="Text Placeholder 7">
            <a:extLst>
              <a:ext uri="{FF2B5EF4-FFF2-40B4-BE49-F238E27FC236}">
                <a16:creationId xmlns:a16="http://schemas.microsoft.com/office/drawing/2014/main" id="{67D167FA-8188-7C78-9DEB-7255D7B28E48}"/>
              </a:ext>
            </a:extLst>
          </p:cNvPr>
          <p:cNvSpPr>
            <a:spLocks noGrp="1"/>
          </p:cNvSpPr>
          <p:nvPr>
            <p:ph type="body" sz="quarter" idx="29" hasCustomPrompt="1"/>
          </p:nvPr>
        </p:nvSpPr>
        <p:spPr>
          <a:xfrm>
            <a:off x="13493462" y="948512"/>
            <a:ext cx="3975734"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29F53D49-8063-5D3C-4947-69D390B21E46}"/>
              </a:ext>
            </a:extLst>
          </p:cNvPr>
          <p:cNvSpPr>
            <a:spLocks noGrp="1"/>
          </p:cNvSpPr>
          <p:nvPr>
            <p:ph type="body" sz="quarter" idx="30" hasCustomPrompt="1"/>
          </p:nvPr>
        </p:nvSpPr>
        <p:spPr>
          <a:xfrm>
            <a:off x="818803" y="1304465"/>
            <a:ext cx="3977640"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grpSp>
        <p:nvGrpSpPr>
          <p:cNvPr id="28" name="Group 27">
            <a:extLst>
              <a:ext uri="{FF2B5EF4-FFF2-40B4-BE49-F238E27FC236}">
                <a16:creationId xmlns:a16="http://schemas.microsoft.com/office/drawing/2014/main" id="{CD2B7BEB-4944-7E01-D6A7-93C0493BE9A6}"/>
              </a:ext>
            </a:extLst>
          </p:cNvPr>
          <p:cNvGrpSpPr/>
          <p:nvPr userDrawn="1"/>
        </p:nvGrpSpPr>
        <p:grpSpPr>
          <a:xfrm>
            <a:off x="17030700" y="0"/>
            <a:ext cx="1257301" cy="542054"/>
            <a:chOff x="34061399" y="0"/>
            <a:chExt cx="2514601" cy="1084107"/>
          </a:xfrm>
        </p:grpSpPr>
        <p:sp>
          <p:nvSpPr>
            <p:cNvPr id="32" name="Rectangle 31">
              <a:extLst>
                <a:ext uri="{FF2B5EF4-FFF2-40B4-BE49-F238E27FC236}">
                  <a16:creationId xmlns:a16="http://schemas.microsoft.com/office/drawing/2014/main" id="{480F222B-2F73-AC56-6601-7B89B0972587}"/>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33" name="Picture 32" descr="A picture containing shape&#10;&#10;Description automatically generated">
              <a:extLst>
                <a:ext uri="{FF2B5EF4-FFF2-40B4-BE49-F238E27FC236}">
                  <a16:creationId xmlns:a16="http://schemas.microsoft.com/office/drawing/2014/main" id="{FEC3831A-2BE7-2B98-573E-607BE24ABD5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9948259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8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8" name="Text Placeholder 7">
            <a:extLst>
              <a:ext uri="{FF2B5EF4-FFF2-40B4-BE49-F238E27FC236}">
                <a16:creationId xmlns:a16="http://schemas.microsoft.com/office/drawing/2014/main" id="{D8C0C123-233C-4078-CE9B-D90334AEFD4A}"/>
              </a:ext>
            </a:extLst>
          </p:cNvPr>
          <p:cNvSpPr>
            <a:spLocks noGrp="1"/>
          </p:cNvSpPr>
          <p:nvPr>
            <p:ph type="body" sz="quarter" idx="37" hasCustomPrompt="1"/>
          </p:nvPr>
        </p:nvSpPr>
        <p:spPr>
          <a:xfrm>
            <a:off x="9267303" y="7149839"/>
            <a:ext cx="397764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8F8A8F95-F129-E0CD-94FE-C24824C838C6}"/>
              </a:ext>
            </a:extLst>
          </p:cNvPr>
          <p:cNvSpPr>
            <a:spLocks noGrp="1"/>
          </p:cNvSpPr>
          <p:nvPr>
            <p:ph type="body" sz="quarter" idx="39" hasCustomPrompt="1"/>
          </p:nvPr>
        </p:nvSpPr>
        <p:spPr>
          <a:xfrm>
            <a:off x="5043054" y="7149839"/>
            <a:ext cx="3985169"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34AC9A8F-6243-0380-2FB2-6D4DDC8089D0}"/>
              </a:ext>
            </a:extLst>
          </p:cNvPr>
          <p:cNvSpPr>
            <a:spLocks noGrp="1"/>
          </p:cNvSpPr>
          <p:nvPr>
            <p:ph type="body" sz="quarter" idx="40" hasCustomPrompt="1"/>
          </p:nvPr>
        </p:nvSpPr>
        <p:spPr>
          <a:xfrm>
            <a:off x="9267303" y="7483806"/>
            <a:ext cx="397764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4" name="Picture Placeholder 2">
            <a:extLst>
              <a:ext uri="{FF2B5EF4-FFF2-40B4-BE49-F238E27FC236}">
                <a16:creationId xmlns:a16="http://schemas.microsoft.com/office/drawing/2014/main" id="{936469AF-F91C-256E-F31C-80764C32AE4E}"/>
              </a:ext>
            </a:extLst>
          </p:cNvPr>
          <p:cNvSpPr>
            <a:spLocks noGrp="1"/>
          </p:cNvSpPr>
          <p:nvPr>
            <p:ph type="pic" sz="quarter" idx="41"/>
          </p:nvPr>
        </p:nvSpPr>
        <p:spPr>
          <a:xfrm>
            <a:off x="818804" y="4407105"/>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35" name="Text Placeholder 7">
            <a:extLst>
              <a:ext uri="{FF2B5EF4-FFF2-40B4-BE49-F238E27FC236}">
                <a16:creationId xmlns:a16="http://schemas.microsoft.com/office/drawing/2014/main" id="{FCD1C95D-CAEB-F980-661D-DB74AEF8287A}"/>
              </a:ext>
            </a:extLst>
          </p:cNvPr>
          <p:cNvSpPr>
            <a:spLocks noGrp="1"/>
          </p:cNvSpPr>
          <p:nvPr>
            <p:ph type="body" sz="quarter" idx="42" hasCustomPrompt="1"/>
          </p:nvPr>
        </p:nvSpPr>
        <p:spPr>
          <a:xfrm>
            <a:off x="818803" y="7149839"/>
            <a:ext cx="3985169"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6" name="Text Placeholder 7">
            <a:extLst>
              <a:ext uri="{FF2B5EF4-FFF2-40B4-BE49-F238E27FC236}">
                <a16:creationId xmlns:a16="http://schemas.microsoft.com/office/drawing/2014/main" id="{61B32352-DFA7-FEA3-DBEA-5C2073AAE709}"/>
              </a:ext>
            </a:extLst>
          </p:cNvPr>
          <p:cNvSpPr>
            <a:spLocks noGrp="1"/>
          </p:cNvSpPr>
          <p:nvPr>
            <p:ph type="body" sz="quarter" idx="43" hasCustomPrompt="1"/>
          </p:nvPr>
        </p:nvSpPr>
        <p:spPr>
          <a:xfrm>
            <a:off x="5043054" y="7483806"/>
            <a:ext cx="398516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7" name="Text Placeholder 7">
            <a:extLst>
              <a:ext uri="{FF2B5EF4-FFF2-40B4-BE49-F238E27FC236}">
                <a16:creationId xmlns:a16="http://schemas.microsoft.com/office/drawing/2014/main" id="{3D8EA460-8A76-9B8F-6D5E-7284E8AF551F}"/>
              </a:ext>
            </a:extLst>
          </p:cNvPr>
          <p:cNvSpPr>
            <a:spLocks noGrp="1"/>
          </p:cNvSpPr>
          <p:nvPr>
            <p:ph type="body" sz="quarter" idx="45" hasCustomPrompt="1"/>
          </p:nvPr>
        </p:nvSpPr>
        <p:spPr>
          <a:xfrm>
            <a:off x="818803" y="7483806"/>
            <a:ext cx="398516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4B12DBF-E59F-CF4F-37FF-0E68923A9108}"/>
              </a:ext>
            </a:extLst>
          </p:cNvPr>
          <p:cNvSpPr>
            <a:spLocks noGrp="1"/>
          </p:cNvSpPr>
          <p:nvPr>
            <p:ph type="pic" sz="quarter" idx="46"/>
          </p:nvPr>
        </p:nvSpPr>
        <p:spPr>
          <a:xfrm>
            <a:off x="5043054" y="4407105"/>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8" name="Picture Placeholder 2">
            <a:extLst>
              <a:ext uri="{FF2B5EF4-FFF2-40B4-BE49-F238E27FC236}">
                <a16:creationId xmlns:a16="http://schemas.microsoft.com/office/drawing/2014/main" id="{CC591BDF-BD1E-7E9E-87E3-712F2251A257}"/>
              </a:ext>
            </a:extLst>
          </p:cNvPr>
          <p:cNvSpPr>
            <a:spLocks noGrp="1"/>
          </p:cNvSpPr>
          <p:nvPr>
            <p:ph type="pic" sz="quarter" idx="47"/>
          </p:nvPr>
        </p:nvSpPr>
        <p:spPr>
          <a:xfrm>
            <a:off x="9267305" y="4407105"/>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9" name="Picture Placeholder 2">
            <a:extLst>
              <a:ext uri="{FF2B5EF4-FFF2-40B4-BE49-F238E27FC236}">
                <a16:creationId xmlns:a16="http://schemas.microsoft.com/office/drawing/2014/main" id="{6C64BDF7-8224-74FE-6D23-16719700F4B4}"/>
              </a:ext>
            </a:extLst>
          </p:cNvPr>
          <p:cNvSpPr>
            <a:spLocks noGrp="1"/>
          </p:cNvSpPr>
          <p:nvPr>
            <p:ph type="pic" sz="quarter" idx="48"/>
          </p:nvPr>
        </p:nvSpPr>
        <p:spPr>
          <a:xfrm>
            <a:off x="13491556" y="4407105"/>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0" name="Text Placeholder 7">
            <a:extLst>
              <a:ext uri="{FF2B5EF4-FFF2-40B4-BE49-F238E27FC236}">
                <a16:creationId xmlns:a16="http://schemas.microsoft.com/office/drawing/2014/main" id="{85F2CC41-E1FE-5E83-3614-BC39BD90A05E}"/>
              </a:ext>
            </a:extLst>
          </p:cNvPr>
          <p:cNvSpPr>
            <a:spLocks noGrp="1"/>
          </p:cNvSpPr>
          <p:nvPr>
            <p:ph type="body" sz="quarter" idx="50" hasCustomPrompt="1"/>
          </p:nvPr>
        </p:nvSpPr>
        <p:spPr>
          <a:xfrm>
            <a:off x="13491555" y="7149839"/>
            <a:ext cx="3975734"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8C5C3658-6D19-BAC4-1B06-680B8206E548}"/>
              </a:ext>
            </a:extLst>
          </p:cNvPr>
          <p:cNvSpPr>
            <a:spLocks noGrp="1"/>
          </p:cNvSpPr>
          <p:nvPr>
            <p:ph type="body" sz="quarter" idx="51" hasCustomPrompt="1"/>
          </p:nvPr>
        </p:nvSpPr>
        <p:spPr>
          <a:xfrm>
            <a:off x="13491555" y="7483806"/>
            <a:ext cx="397573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2" name="Picture Placeholder 2">
            <a:extLst>
              <a:ext uri="{FF2B5EF4-FFF2-40B4-BE49-F238E27FC236}">
                <a16:creationId xmlns:a16="http://schemas.microsoft.com/office/drawing/2014/main" id="{B79D8215-AFCC-5539-4CFD-20776DC89903}"/>
              </a:ext>
            </a:extLst>
          </p:cNvPr>
          <p:cNvSpPr>
            <a:spLocks noGrp="1"/>
          </p:cNvSpPr>
          <p:nvPr>
            <p:ph type="pic" sz="quarter" idx="24"/>
          </p:nvPr>
        </p:nvSpPr>
        <p:spPr>
          <a:xfrm>
            <a:off x="9267305" y="1690063"/>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3" name="Text Placeholder 7">
            <a:extLst>
              <a:ext uri="{FF2B5EF4-FFF2-40B4-BE49-F238E27FC236}">
                <a16:creationId xmlns:a16="http://schemas.microsoft.com/office/drawing/2014/main" id="{0ABA4221-700A-B297-70FF-4BF94AFAA082}"/>
              </a:ext>
            </a:extLst>
          </p:cNvPr>
          <p:cNvSpPr>
            <a:spLocks noGrp="1"/>
          </p:cNvSpPr>
          <p:nvPr>
            <p:ph type="body" sz="quarter" idx="26" hasCustomPrompt="1"/>
          </p:nvPr>
        </p:nvSpPr>
        <p:spPr>
          <a:xfrm>
            <a:off x="9267305" y="948512"/>
            <a:ext cx="3977639"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E3067B63-9D25-4811-C11B-562AD77EC838}"/>
              </a:ext>
            </a:extLst>
          </p:cNvPr>
          <p:cNvSpPr>
            <a:spLocks noGrp="1"/>
          </p:cNvSpPr>
          <p:nvPr>
            <p:ph type="body" sz="quarter" idx="27" hasCustomPrompt="1"/>
          </p:nvPr>
        </p:nvSpPr>
        <p:spPr>
          <a:xfrm>
            <a:off x="13493461" y="1304466"/>
            <a:ext cx="3979499" cy="339877"/>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1321E28F-18B6-A6BD-C415-EB7843D6CF61}"/>
              </a:ext>
            </a:extLst>
          </p:cNvPr>
          <p:cNvSpPr>
            <a:spLocks noGrp="1"/>
          </p:cNvSpPr>
          <p:nvPr>
            <p:ph type="pic" sz="quarter" idx="20"/>
          </p:nvPr>
        </p:nvSpPr>
        <p:spPr>
          <a:xfrm>
            <a:off x="5043054" y="1690063"/>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67" name="Text Placeholder 7">
            <a:extLst>
              <a:ext uri="{FF2B5EF4-FFF2-40B4-BE49-F238E27FC236}">
                <a16:creationId xmlns:a16="http://schemas.microsoft.com/office/drawing/2014/main" id="{EB644AD8-829B-B2CC-2CB3-049651F9DF58}"/>
              </a:ext>
            </a:extLst>
          </p:cNvPr>
          <p:cNvSpPr>
            <a:spLocks noGrp="1"/>
          </p:cNvSpPr>
          <p:nvPr>
            <p:ph type="body" sz="quarter" idx="22" hasCustomPrompt="1"/>
          </p:nvPr>
        </p:nvSpPr>
        <p:spPr>
          <a:xfrm>
            <a:off x="5043055" y="948512"/>
            <a:ext cx="3977639"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E1DE9A93-407C-A529-388C-9298BD26EA8C}"/>
              </a:ext>
            </a:extLst>
          </p:cNvPr>
          <p:cNvSpPr>
            <a:spLocks noGrp="1"/>
          </p:cNvSpPr>
          <p:nvPr>
            <p:ph type="body" sz="quarter" idx="23" hasCustomPrompt="1"/>
          </p:nvPr>
        </p:nvSpPr>
        <p:spPr>
          <a:xfrm>
            <a:off x="9267304" y="1304466"/>
            <a:ext cx="3977640" cy="339877"/>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69" name="Picture Placeholder 2">
            <a:extLst>
              <a:ext uri="{FF2B5EF4-FFF2-40B4-BE49-F238E27FC236}">
                <a16:creationId xmlns:a16="http://schemas.microsoft.com/office/drawing/2014/main" id="{B87F79F9-56DC-BF17-6C97-6155BF734C48}"/>
              </a:ext>
            </a:extLst>
          </p:cNvPr>
          <p:cNvSpPr>
            <a:spLocks noGrp="1"/>
          </p:cNvSpPr>
          <p:nvPr>
            <p:ph type="pic" sz="quarter" idx="11"/>
          </p:nvPr>
        </p:nvSpPr>
        <p:spPr>
          <a:xfrm>
            <a:off x="818803" y="1690063"/>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70" name="Text Placeholder 7">
            <a:extLst>
              <a:ext uri="{FF2B5EF4-FFF2-40B4-BE49-F238E27FC236}">
                <a16:creationId xmlns:a16="http://schemas.microsoft.com/office/drawing/2014/main" id="{55DF9F1C-8E30-5A67-E82B-3D86D086048C}"/>
              </a:ext>
            </a:extLst>
          </p:cNvPr>
          <p:cNvSpPr>
            <a:spLocks noGrp="1"/>
          </p:cNvSpPr>
          <p:nvPr>
            <p:ph type="body" sz="quarter" idx="12" hasCustomPrompt="1"/>
          </p:nvPr>
        </p:nvSpPr>
        <p:spPr>
          <a:xfrm>
            <a:off x="818803" y="948512"/>
            <a:ext cx="3977640"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C97DFCEC-E9EC-DCA7-ADFF-1D5DE366B43B}"/>
              </a:ext>
            </a:extLst>
          </p:cNvPr>
          <p:cNvSpPr>
            <a:spLocks noGrp="1"/>
          </p:cNvSpPr>
          <p:nvPr>
            <p:ph type="body" sz="quarter" idx="13" hasCustomPrompt="1"/>
          </p:nvPr>
        </p:nvSpPr>
        <p:spPr>
          <a:xfrm>
            <a:off x="5043054" y="1304465"/>
            <a:ext cx="3975732"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72" name="Picture Placeholder 2">
            <a:extLst>
              <a:ext uri="{FF2B5EF4-FFF2-40B4-BE49-F238E27FC236}">
                <a16:creationId xmlns:a16="http://schemas.microsoft.com/office/drawing/2014/main" id="{061507B6-69F7-F21D-514D-D9E600C36EE2}"/>
              </a:ext>
            </a:extLst>
          </p:cNvPr>
          <p:cNvSpPr>
            <a:spLocks noGrp="1"/>
          </p:cNvSpPr>
          <p:nvPr>
            <p:ph type="pic" sz="quarter" idx="28"/>
          </p:nvPr>
        </p:nvSpPr>
        <p:spPr>
          <a:xfrm>
            <a:off x="13491557" y="1690063"/>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73" name="Text Placeholder 7">
            <a:extLst>
              <a:ext uri="{FF2B5EF4-FFF2-40B4-BE49-F238E27FC236}">
                <a16:creationId xmlns:a16="http://schemas.microsoft.com/office/drawing/2014/main" id="{1CE234DF-723C-CD85-75E7-E1DF04CB33CF}"/>
              </a:ext>
            </a:extLst>
          </p:cNvPr>
          <p:cNvSpPr>
            <a:spLocks noGrp="1"/>
          </p:cNvSpPr>
          <p:nvPr>
            <p:ph type="body" sz="quarter" idx="29" hasCustomPrompt="1"/>
          </p:nvPr>
        </p:nvSpPr>
        <p:spPr>
          <a:xfrm>
            <a:off x="13493462" y="948512"/>
            <a:ext cx="3975734"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74" name="Text Placeholder 7">
            <a:extLst>
              <a:ext uri="{FF2B5EF4-FFF2-40B4-BE49-F238E27FC236}">
                <a16:creationId xmlns:a16="http://schemas.microsoft.com/office/drawing/2014/main" id="{8A4B9993-62AC-B275-1B35-BDAD0F651F7D}"/>
              </a:ext>
            </a:extLst>
          </p:cNvPr>
          <p:cNvSpPr>
            <a:spLocks noGrp="1"/>
          </p:cNvSpPr>
          <p:nvPr>
            <p:ph type="body" sz="quarter" idx="30" hasCustomPrompt="1"/>
          </p:nvPr>
        </p:nvSpPr>
        <p:spPr>
          <a:xfrm>
            <a:off x="818803" y="1304465"/>
            <a:ext cx="3977640"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grpSp>
        <p:nvGrpSpPr>
          <p:cNvPr id="31" name="Group 30">
            <a:extLst>
              <a:ext uri="{FF2B5EF4-FFF2-40B4-BE49-F238E27FC236}">
                <a16:creationId xmlns:a16="http://schemas.microsoft.com/office/drawing/2014/main" id="{6F0A0467-9950-127D-222F-2057BCBCD3B2}"/>
              </a:ext>
            </a:extLst>
          </p:cNvPr>
          <p:cNvGrpSpPr/>
          <p:nvPr userDrawn="1"/>
        </p:nvGrpSpPr>
        <p:grpSpPr>
          <a:xfrm>
            <a:off x="17030700" y="0"/>
            <a:ext cx="1257301" cy="542054"/>
            <a:chOff x="34061399" y="0"/>
            <a:chExt cx="2514601" cy="1084107"/>
          </a:xfrm>
        </p:grpSpPr>
        <p:sp>
          <p:nvSpPr>
            <p:cNvPr id="39" name="Rectangle 38">
              <a:extLst>
                <a:ext uri="{FF2B5EF4-FFF2-40B4-BE49-F238E27FC236}">
                  <a16:creationId xmlns:a16="http://schemas.microsoft.com/office/drawing/2014/main" id="{E2EBC1F7-578E-8D0B-6D34-50E28501E4A6}"/>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40" name="Picture 39" descr="A picture containing shape&#10;&#10;Description automatically generated">
              <a:extLst>
                <a:ext uri="{FF2B5EF4-FFF2-40B4-BE49-F238E27FC236}">
                  <a16:creationId xmlns:a16="http://schemas.microsoft.com/office/drawing/2014/main" id="{CEA17BF0-2B37-EF22-F3C0-C24B23C5FA8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1725230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9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31" name="Text Placeholder 7">
            <a:extLst>
              <a:ext uri="{FF2B5EF4-FFF2-40B4-BE49-F238E27FC236}">
                <a16:creationId xmlns:a16="http://schemas.microsoft.com/office/drawing/2014/main" id="{AE655606-4DFB-CBC0-AB51-49B3E1BBE069}"/>
              </a:ext>
            </a:extLst>
          </p:cNvPr>
          <p:cNvSpPr>
            <a:spLocks noGrp="1"/>
          </p:cNvSpPr>
          <p:nvPr>
            <p:ph type="body" sz="quarter" idx="37" hasCustomPrompt="1"/>
          </p:nvPr>
        </p:nvSpPr>
        <p:spPr>
          <a:xfrm>
            <a:off x="5891055" y="7149839"/>
            <a:ext cx="3130741"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3AE26D10-01F7-2DA7-20ED-6FA06710CCAD}"/>
              </a:ext>
            </a:extLst>
          </p:cNvPr>
          <p:cNvSpPr>
            <a:spLocks noGrp="1"/>
          </p:cNvSpPr>
          <p:nvPr>
            <p:ph type="body" sz="quarter" idx="39" hasCustomPrompt="1"/>
          </p:nvPr>
        </p:nvSpPr>
        <p:spPr>
          <a:xfrm>
            <a:off x="2518710" y="7149839"/>
            <a:ext cx="3127421"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09EB2E15-740E-996D-07E8-F1D851B79FF2}"/>
              </a:ext>
            </a:extLst>
          </p:cNvPr>
          <p:cNvSpPr>
            <a:spLocks noGrp="1"/>
          </p:cNvSpPr>
          <p:nvPr>
            <p:ph type="body" sz="quarter" idx="40" hasCustomPrompt="1"/>
          </p:nvPr>
        </p:nvSpPr>
        <p:spPr>
          <a:xfrm>
            <a:off x="5891055" y="7483806"/>
            <a:ext cx="313074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1" name="Text Placeholder 7">
            <a:extLst>
              <a:ext uri="{FF2B5EF4-FFF2-40B4-BE49-F238E27FC236}">
                <a16:creationId xmlns:a16="http://schemas.microsoft.com/office/drawing/2014/main" id="{9BE5B580-0F81-CA57-425A-2EDC709E9A3E}"/>
              </a:ext>
            </a:extLst>
          </p:cNvPr>
          <p:cNvSpPr>
            <a:spLocks noGrp="1"/>
          </p:cNvSpPr>
          <p:nvPr>
            <p:ph type="body" sz="quarter" idx="43" hasCustomPrompt="1"/>
          </p:nvPr>
        </p:nvSpPr>
        <p:spPr>
          <a:xfrm>
            <a:off x="2518710" y="7483806"/>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2" name="Picture Placeholder 2">
            <a:extLst>
              <a:ext uri="{FF2B5EF4-FFF2-40B4-BE49-F238E27FC236}">
                <a16:creationId xmlns:a16="http://schemas.microsoft.com/office/drawing/2014/main" id="{9D7A618F-182B-5421-9E85-B4B8E2797A54}"/>
              </a:ext>
            </a:extLst>
          </p:cNvPr>
          <p:cNvSpPr>
            <a:spLocks noGrp="1"/>
          </p:cNvSpPr>
          <p:nvPr>
            <p:ph type="pic" sz="quarter" idx="46"/>
          </p:nvPr>
        </p:nvSpPr>
        <p:spPr>
          <a:xfrm>
            <a:off x="2510589" y="4407105"/>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3" name="Picture Placeholder 2">
            <a:extLst>
              <a:ext uri="{FF2B5EF4-FFF2-40B4-BE49-F238E27FC236}">
                <a16:creationId xmlns:a16="http://schemas.microsoft.com/office/drawing/2014/main" id="{4AC640FE-CAE9-F3AF-A9C1-B76EA304E940}"/>
              </a:ext>
            </a:extLst>
          </p:cNvPr>
          <p:cNvSpPr>
            <a:spLocks noGrp="1"/>
          </p:cNvSpPr>
          <p:nvPr>
            <p:ph type="pic" sz="quarter" idx="47"/>
          </p:nvPr>
        </p:nvSpPr>
        <p:spPr>
          <a:xfrm>
            <a:off x="5889858" y="4407105"/>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4" name="Picture Placeholder 2">
            <a:extLst>
              <a:ext uri="{FF2B5EF4-FFF2-40B4-BE49-F238E27FC236}">
                <a16:creationId xmlns:a16="http://schemas.microsoft.com/office/drawing/2014/main" id="{6A36BDDD-A613-0E7B-5587-8B529961C3AC}"/>
              </a:ext>
            </a:extLst>
          </p:cNvPr>
          <p:cNvSpPr>
            <a:spLocks noGrp="1"/>
          </p:cNvSpPr>
          <p:nvPr>
            <p:ph type="pic" sz="quarter" idx="48"/>
          </p:nvPr>
        </p:nvSpPr>
        <p:spPr>
          <a:xfrm>
            <a:off x="12643079" y="4407105"/>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5" name="Text Placeholder 7">
            <a:extLst>
              <a:ext uri="{FF2B5EF4-FFF2-40B4-BE49-F238E27FC236}">
                <a16:creationId xmlns:a16="http://schemas.microsoft.com/office/drawing/2014/main" id="{96EF059F-AAAF-3CBA-7162-03AB719A7A94}"/>
              </a:ext>
            </a:extLst>
          </p:cNvPr>
          <p:cNvSpPr>
            <a:spLocks noGrp="1"/>
          </p:cNvSpPr>
          <p:nvPr>
            <p:ph type="body" sz="quarter" idx="50" hasCustomPrompt="1"/>
          </p:nvPr>
        </p:nvSpPr>
        <p:spPr>
          <a:xfrm>
            <a:off x="9266205" y="7149839"/>
            <a:ext cx="3131821"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8D24094-9EE7-3500-049D-C6DEBA682194}"/>
              </a:ext>
            </a:extLst>
          </p:cNvPr>
          <p:cNvSpPr>
            <a:spLocks noGrp="1"/>
          </p:cNvSpPr>
          <p:nvPr>
            <p:ph type="body" sz="quarter" idx="51" hasCustomPrompt="1"/>
          </p:nvPr>
        </p:nvSpPr>
        <p:spPr>
          <a:xfrm>
            <a:off x="9266205" y="7483806"/>
            <a:ext cx="31318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7" name="Picture Placeholder 2">
            <a:extLst>
              <a:ext uri="{FF2B5EF4-FFF2-40B4-BE49-F238E27FC236}">
                <a16:creationId xmlns:a16="http://schemas.microsoft.com/office/drawing/2014/main" id="{904F6055-27A5-750A-27BE-393117C51E61}"/>
              </a:ext>
            </a:extLst>
          </p:cNvPr>
          <p:cNvSpPr>
            <a:spLocks noGrp="1"/>
          </p:cNvSpPr>
          <p:nvPr>
            <p:ph type="pic" sz="quarter" idx="24"/>
          </p:nvPr>
        </p:nvSpPr>
        <p:spPr>
          <a:xfrm>
            <a:off x="7576030"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4" name="Picture Placeholder 2">
            <a:extLst>
              <a:ext uri="{FF2B5EF4-FFF2-40B4-BE49-F238E27FC236}">
                <a16:creationId xmlns:a16="http://schemas.microsoft.com/office/drawing/2014/main" id="{B0652865-202A-4A28-0FD0-E6F365767D26}"/>
              </a:ext>
            </a:extLst>
          </p:cNvPr>
          <p:cNvSpPr>
            <a:spLocks noGrp="1"/>
          </p:cNvSpPr>
          <p:nvPr>
            <p:ph type="pic" sz="quarter" idx="20"/>
          </p:nvPr>
        </p:nvSpPr>
        <p:spPr>
          <a:xfrm>
            <a:off x="4197417"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5" name="Picture Placeholder 2">
            <a:extLst>
              <a:ext uri="{FF2B5EF4-FFF2-40B4-BE49-F238E27FC236}">
                <a16:creationId xmlns:a16="http://schemas.microsoft.com/office/drawing/2014/main" id="{AF9304A9-EA61-DFD0-29D1-25DDE97362C0}"/>
              </a:ext>
            </a:extLst>
          </p:cNvPr>
          <p:cNvSpPr>
            <a:spLocks noGrp="1"/>
          </p:cNvSpPr>
          <p:nvPr>
            <p:ph type="pic" sz="quarter" idx="11"/>
          </p:nvPr>
        </p:nvSpPr>
        <p:spPr>
          <a:xfrm>
            <a:off x="818803"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6" name="Picture Placeholder 2">
            <a:extLst>
              <a:ext uri="{FF2B5EF4-FFF2-40B4-BE49-F238E27FC236}">
                <a16:creationId xmlns:a16="http://schemas.microsoft.com/office/drawing/2014/main" id="{F78AACAD-018B-96F8-7E2F-E0FCACC109E5}"/>
              </a:ext>
            </a:extLst>
          </p:cNvPr>
          <p:cNvSpPr>
            <a:spLocks noGrp="1"/>
          </p:cNvSpPr>
          <p:nvPr>
            <p:ph type="pic" sz="quarter" idx="28"/>
          </p:nvPr>
        </p:nvSpPr>
        <p:spPr>
          <a:xfrm>
            <a:off x="10954644"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7" name="Picture Placeholder 2">
            <a:extLst>
              <a:ext uri="{FF2B5EF4-FFF2-40B4-BE49-F238E27FC236}">
                <a16:creationId xmlns:a16="http://schemas.microsoft.com/office/drawing/2014/main" id="{979BE099-59B0-E97F-61FD-435C8350F270}"/>
              </a:ext>
            </a:extLst>
          </p:cNvPr>
          <p:cNvSpPr>
            <a:spLocks noGrp="1"/>
          </p:cNvSpPr>
          <p:nvPr>
            <p:ph type="pic" sz="quarter" idx="52"/>
          </p:nvPr>
        </p:nvSpPr>
        <p:spPr>
          <a:xfrm>
            <a:off x="14333258"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8" name="Picture Placeholder 2">
            <a:extLst>
              <a:ext uri="{FF2B5EF4-FFF2-40B4-BE49-F238E27FC236}">
                <a16:creationId xmlns:a16="http://schemas.microsoft.com/office/drawing/2014/main" id="{0F261ED6-4E81-A47E-1FA5-BA845C647DA8}"/>
              </a:ext>
            </a:extLst>
          </p:cNvPr>
          <p:cNvSpPr>
            <a:spLocks noGrp="1"/>
          </p:cNvSpPr>
          <p:nvPr>
            <p:ph type="pic" sz="quarter" idx="53"/>
          </p:nvPr>
        </p:nvSpPr>
        <p:spPr>
          <a:xfrm>
            <a:off x="9263810" y="4407105"/>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9" name="Text Placeholder 7">
            <a:extLst>
              <a:ext uri="{FF2B5EF4-FFF2-40B4-BE49-F238E27FC236}">
                <a16:creationId xmlns:a16="http://schemas.microsoft.com/office/drawing/2014/main" id="{EB29D344-8CFB-0379-31D2-6631B803046B}"/>
              </a:ext>
            </a:extLst>
          </p:cNvPr>
          <p:cNvSpPr>
            <a:spLocks noGrp="1"/>
          </p:cNvSpPr>
          <p:nvPr>
            <p:ph type="body" sz="quarter" idx="54" hasCustomPrompt="1"/>
          </p:nvPr>
        </p:nvSpPr>
        <p:spPr>
          <a:xfrm>
            <a:off x="12653712" y="7149839"/>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1CBE6955-F65A-696D-3BBD-A333677B325E}"/>
              </a:ext>
            </a:extLst>
          </p:cNvPr>
          <p:cNvSpPr>
            <a:spLocks noGrp="1"/>
          </p:cNvSpPr>
          <p:nvPr>
            <p:ph type="body" sz="quarter" idx="55" hasCustomPrompt="1"/>
          </p:nvPr>
        </p:nvSpPr>
        <p:spPr>
          <a:xfrm>
            <a:off x="12653712" y="7483806"/>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FCB63C5D-B4C0-9996-F201-78CE516905E7}"/>
              </a:ext>
            </a:extLst>
          </p:cNvPr>
          <p:cNvSpPr>
            <a:spLocks noGrp="1"/>
          </p:cNvSpPr>
          <p:nvPr>
            <p:ph type="body" sz="quarter" idx="12" hasCustomPrompt="1"/>
          </p:nvPr>
        </p:nvSpPr>
        <p:spPr>
          <a:xfrm>
            <a:off x="818803" y="948512"/>
            <a:ext cx="3131820"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B2837655-CF8E-8202-10D5-BC4A236A52BD}"/>
              </a:ext>
            </a:extLst>
          </p:cNvPr>
          <p:cNvSpPr>
            <a:spLocks noGrp="1"/>
          </p:cNvSpPr>
          <p:nvPr>
            <p:ph type="body" sz="quarter" idx="30" hasCustomPrompt="1"/>
          </p:nvPr>
        </p:nvSpPr>
        <p:spPr>
          <a:xfrm>
            <a:off x="818803" y="1327618"/>
            <a:ext cx="3131820"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190FED14-8AE4-759A-E6DE-270282FBDFCE}"/>
              </a:ext>
            </a:extLst>
          </p:cNvPr>
          <p:cNvSpPr>
            <a:spLocks noGrp="1"/>
          </p:cNvSpPr>
          <p:nvPr>
            <p:ph type="body" sz="quarter" idx="56" hasCustomPrompt="1"/>
          </p:nvPr>
        </p:nvSpPr>
        <p:spPr>
          <a:xfrm>
            <a:off x="7570957" y="948512"/>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9BBCC5DC-A254-8EC2-FCD1-1FDF63387F92}"/>
              </a:ext>
            </a:extLst>
          </p:cNvPr>
          <p:cNvSpPr>
            <a:spLocks noGrp="1"/>
          </p:cNvSpPr>
          <p:nvPr>
            <p:ph type="body" sz="quarter" idx="57" hasCustomPrompt="1"/>
          </p:nvPr>
        </p:nvSpPr>
        <p:spPr>
          <a:xfrm>
            <a:off x="4195979" y="948512"/>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85A913D-E2F4-EC00-1101-13550E56E1FB}"/>
              </a:ext>
            </a:extLst>
          </p:cNvPr>
          <p:cNvSpPr>
            <a:spLocks noGrp="1"/>
          </p:cNvSpPr>
          <p:nvPr>
            <p:ph type="body" sz="quarter" idx="58" hasCustomPrompt="1"/>
          </p:nvPr>
        </p:nvSpPr>
        <p:spPr>
          <a:xfrm>
            <a:off x="7570957" y="1292316"/>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362F63BF-0940-DF43-5B1C-42AD2B6959D6}"/>
              </a:ext>
            </a:extLst>
          </p:cNvPr>
          <p:cNvSpPr>
            <a:spLocks noGrp="1"/>
          </p:cNvSpPr>
          <p:nvPr>
            <p:ph type="body" sz="quarter" idx="59" hasCustomPrompt="1"/>
          </p:nvPr>
        </p:nvSpPr>
        <p:spPr>
          <a:xfrm>
            <a:off x="4195979" y="1292316"/>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FF642D9C-031C-D60E-C16F-DF3D479B2475}"/>
              </a:ext>
            </a:extLst>
          </p:cNvPr>
          <p:cNvSpPr>
            <a:spLocks noGrp="1"/>
          </p:cNvSpPr>
          <p:nvPr>
            <p:ph type="body" sz="quarter" idx="60" hasCustomPrompt="1"/>
          </p:nvPr>
        </p:nvSpPr>
        <p:spPr>
          <a:xfrm>
            <a:off x="10950331" y="948512"/>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F28DEDCC-F449-CE39-04A6-E5D31C6C80D9}"/>
              </a:ext>
            </a:extLst>
          </p:cNvPr>
          <p:cNvSpPr>
            <a:spLocks noGrp="1"/>
          </p:cNvSpPr>
          <p:nvPr>
            <p:ph type="body" sz="quarter" idx="61" hasCustomPrompt="1"/>
          </p:nvPr>
        </p:nvSpPr>
        <p:spPr>
          <a:xfrm>
            <a:off x="10950331" y="1292316"/>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033AFEBC-D7F0-7106-408F-FC855CDCD9F8}"/>
              </a:ext>
            </a:extLst>
          </p:cNvPr>
          <p:cNvSpPr>
            <a:spLocks noGrp="1"/>
          </p:cNvSpPr>
          <p:nvPr>
            <p:ph type="body" sz="quarter" idx="62" hasCustomPrompt="1"/>
          </p:nvPr>
        </p:nvSpPr>
        <p:spPr>
          <a:xfrm>
            <a:off x="14333258" y="948512"/>
            <a:ext cx="3131951"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F8A11FED-8F99-FAD7-C725-9EA6650B14AA}"/>
              </a:ext>
            </a:extLst>
          </p:cNvPr>
          <p:cNvSpPr>
            <a:spLocks noGrp="1"/>
          </p:cNvSpPr>
          <p:nvPr>
            <p:ph type="body" sz="quarter" idx="63" hasCustomPrompt="1"/>
          </p:nvPr>
        </p:nvSpPr>
        <p:spPr>
          <a:xfrm>
            <a:off x="14333258" y="1292316"/>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grpSp>
        <p:nvGrpSpPr>
          <p:cNvPr id="34" name="Group 33">
            <a:extLst>
              <a:ext uri="{FF2B5EF4-FFF2-40B4-BE49-F238E27FC236}">
                <a16:creationId xmlns:a16="http://schemas.microsoft.com/office/drawing/2014/main" id="{A809237B-6F06-00F1-BBDB-CE724FAD56C6}"/>
              </a:ext>
            </a:extLst>
          </p:cNvPr>
          <p:cNvGrpSpPr/>
          <p:nvPr userDrawn="1"/>
        </p:nvGrpSpPr>
        <p:grpSpPr>
          <a:xfrm>
            <a:off x="17030700" y="0"/>
            <a:ext cx="1257301" cy="542054"/>
            <a:chOff x="34061399" y="0"/>
            <a:chExt cx="2514601" cy="1084107"/>
          </a:xfrm>
        </p:grpSpPr>
        <p:sp>
          <p:nvSpPr>
            <p:cNvPr id="35" name="Rectangle 34">
              <a:extLst>
                <a:ext uri="{FF2B5EF4-FFF2-40B4-BE49-F238E27FC236}">
                  <a16:creationId xmlns:a16="http://schemas.microsoft.com/office/drawing/2014/main" id="{96514FCB-C664-D619-FDE9-EB15208F8D1D}"/>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36" name="Picture 35" descr="A picture containing shape&#10;&#10;Description automatically generated">
              <a:extLst>
                <a:ext uri="{FF2B5EF4-FFF2-40B4-BE49-F238E27FC236}">
                  <a16:creationId xmlns:a16="http://schemas.microsoft.com/office/drawing/2014/main" id="{8FABC70D-3269-0110-5154-615E4CB9C63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9932466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0 Image">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FFD3C1-05CD-5CDC-F612-6874D9DF22E8}"/>
              </a:ext>
            </a:extLst>
          </p:cNvPr>
          <p:cNvSpPr>
            <a:spLocks noGrp="1"/>
          </p:cNvSpPr>
          <p:nvPr>
            <p:ph type="title" hasCustomPrompt="1"/>
          </p:nvPr>
        </p:nvSpPr>
        <p:spPr>
          <a:xfrm>
            <a:off x="754380" y="8147069"/>
            <a:ext cx="10034155" cy="1257301"/>
          </a:xfrm>
        </p:spPr>
        <p:txBody>
          <a:bodyPr>
            <a:normAutofit/>
          </a:bodyPr>
          <a:lstStyle>
            <a:lvl1pPr algn="l">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3" name="Text Placeholder 7">
            <a:extLst>
              <a:ext uri="{FF2B5EF4-FFF2-40B4-BE49-F238E27FC236}">
                <a16:creationId xmlns:a16="http://schemas.microsoft.com/office/drawing/2014/main" id="{AD3B5DF9-FFBE-DC2B-0220-1DBE5400358E}"/>
              </a:ext>
            </a:extLst>
          </p:cNvPr>
          <p:cNvSpPr>
            <a:spLocks noGrp="1"/>
          </p:cNvSpPr>
          <p:nvPr>
            <p:ph type="body" sz="quarter" idx="10" hasCustomPrompt="1"/>
          </p:nvPr>
        </p:nvSpPr>
        <p:spPr>
          <a:xfrm>
            <a:off x="754380" y="9390653"/>
            <a:ext cx="10034155" cy="704088"/>
          </a:xfrm>
          <a:prstGeom prst="rect">
            <a:avLst/>
          </a:prstGeom>
        </p:spPr>
        <p:txBody>
          <a:bodyPr/>
          <a:lstStyle>
            <a:lvl1pPr marL="0" indent="0" algn="l">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4" name="Straight Connector 13">
            <a:extLst>
              <a:ext uri="{FF2B5EF4-FFF2-40B4-BE49-F238E27FC236}">
                <a16:creationId xmlns:a16="http://schemas.microsoft.com/office/drawing/2014/main" id="{94BCD6DC-7984-59EA-15D4-E7A2A3B92EA5}"/>
              </a:ext>
            </a:extLst>
          </p:cNvPr>
          <p:cNvCxnSpPr>
            <a:cxnSpLocks/>
          </p:cNvCxnSpPr>
          <p:nvPr userDrawn="1"/>
        </p:nvCxnSpPr>
        <p:spPr>
          <a:xfrm>
            <a:off x="0" y="8132064"/>
            <a:ext cx="11247120" cy="0"/>
          </a:xfrm>
          <a:prstGeom prst="line">
            <a:avLst/>
          </a:prstGeom>
          <a:ln w="2540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BEDA2E83-B345-92BF-8928-209F711D2B3F}"/>
              </a:ext>
            </a:extLst>
          </p:cNvPr>
          <p:cNvSpPr/>
          <p:nvPr userDrawn="1"/>
        </p:nvSpPr>
        <p:spPr>
          <a:xfrm>
            <a:off x="16758745" y="9553904"/>
            <a:ext cx="1529255" cy="7330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34" name="Picture Placeholder 2">
            <a:extLst>
              <a:ext uri="{FF2B5EF4-FFF2-40B4-BE49-F238E27FC236}">
                <a16:creationId xmlns:a16="http://schemas.microsoft.com/office/drawing/2014/main" id="{6D1B21EC-A9FB-DE71-43FA-F54732536599}"/>
              </a:ext>
            </a:extLst>
          </p:cNvPr>
          <p:cNvSpPr>
            <a:spLocks noGrp="1"/>
          </p:cNvSpPr>
          <p:nvPr>
            <p:ph type="pic" sz="quarter" idx="24"/>
          </p:nvPr>
        </p:nvSpPr>
        <p:spPr>
          <a:xfrm>
            <a:off x="7576030"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35" name="Picture Placeholder 2">
            <a:extLst>
              <a:ext uri="{FF2B5EF4-FFF2-40B4-BE49-F238E27FC236}">
                <a16:creationId xmlns:a16="http://schemas.microsoft.com/office/drawing/2014/main" id="{F93CA876-89BE-220D-AACA-F98EB282A640}"/>
              </a:ext>
            </a:extLst>
          </p:cNvPr>
          <p:cNvSpPr>
            <a:spLocks noGrp="1"/>
          </p:cNvSpPr>
          <p:nvPr>
            <p:ph type="pic" sz="quarter" idx="20"/>
          </p:nvPr>
        </p:nvSpPr>
        <p:spPr>
          <a:xfrm>
            <a:off x="4197417"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36" name="Picture Placeholder 2">
            <a:extLst>
              <a:ext uri="{FF2B5EF4-FFF2-40B4-BE49-F238E27FC236}">
                <a16:creationId xmlns:a16="http://schemas.microsoft.com/office/drawing/2014/main" id="{B387E38B-4633-170D-16B9-FD52DEA8F911}"/>
              </a:ext>
            </a:extLst>
          </p:cNvPr>
          <p:cNvSpPr>
            <a:spLocks noGrp="1"/>
          </p:cNvSpPr>
          <p:nvPr>
            <p:ph type="pic" sz="quarter" idx="11"/>
          </p:nvPr>
        </p:nvSpPr>
        <p:spPr>
          <a:xfrm>
            <a:off x="818803"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37" name="Text Placeholder 7">
            <a:extLst>
              <a:ext uri="{FF2B5EF4-FFF2-40B4-BE49-F238E27FC236}">
                <a16:creationId xmlns:a16="http://schemas.microsoft.com/office/drawing/2014/main" id="{81C70B53-8C26-3617-9B99-D281896C1DC3}"/>
              </a:ext>
            </a:extLst>
          </p:cNvPr>
          <p:cNvSpPr>
            <a:spLocks noGrp="1"/>
          </p:cNvSpPr>
          <p:nvPr>
            <p:ph type="body" sz="quarter" idx="12" hasCustomPrompt="1"/>
          </p:nvPr>
        </p:nvSpPr>
        <p:spPr>
          <a:xfrm>
            <a:off x="818803" y="948512"/>
            <a:ext cx="3131820"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8" name="Picture Placeholder 2">
            <a:extLst>
              <a:ext uri="{FF2B5EF4-FFF2-40B4-BE49-F238E27FC236}">
                <a16:creationId xmlns:a16="http://schemas.microsoft.com/office/drawing/2014/main" id="{4FA0019F-C6DC-A6C6-9531-BC409AB3BE03}"/>
              </a:ext>
            </a:extLst>
          </p:cNvPr>
          <p:cNvSpPr>
            <a:spLocks noGrp="1"/>
          </p:cNvSpPr>
          <p:nvPr>
            <p:ph type="pic" sz="quarter" idx="28"/>
          </p:nvPr>
        </p:nvSpPr>
        <p:spPr>
          <a:xfrm>
            <a:off x="10954644"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48" name="Text Placeholder 7">
            <a:extLst>
              <a:ext uri="{FF2B5EF4-FFF2-40B4-BE49-F238E27FC236}">
                <a16:creationId xmlns:a16="http://schemas.microsoft.com/office/drawing/2014/main" id="{9D2C4063-A686-DB2F-EB91-CDC32DC3E07C}"/>
              </a:ext>
            </a:extLst>
          </p:cNvPr>
          <p:cNvSpPr>
            <a:spLocks noGrp="1"/>
          </p:cNvSpPr>
          <p:nvPr>
            <p:ph type="body" sz="quarter" idx="30" hasCustomPrompt="1"/>
          </p:nvPr>
        </p:nvSpPr>
        <p:spPr>
          <a:xfrm>
            <a:off x="818803" y="1327618"/>
            <a:ext cx="3131820"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9" name="Picture Placeholder 2">
            <a:extLst>
              <a:ext uri="{FF2B5EF4-FFF2-40B4-BE49-F238E27FC236}">
                <a16:creationId xmlns:a16="http://schemas.microsoft.com/office/drawing/2014/main" id="{E6DF3973-BFFD-0650-67B4-1FC60F39189A}"/>
              </a:ext>
            </a:extLst>
          </p:cNvPr>
          <p:cNvSpPr>
            <a:spLocks noGrp="1"/>
          </p:cNvSpPr>
          <p:nvPr>
            <p:ph type="pic" sz="quarter" idx="52"/>
          </p:nvPr>
        </p:nvSpPr>
        <p:spPr>
          <a:xfrm>
            <a:off x="14333258" y="1690063"/>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50" name="Text Placeholder 7">
            <a:extLst>
              <a:ext uri="{FF2B5EF4-FFF2-40B4-BE49-F238E27FC236}">
                <a16:creationId xmlns:a16="http://schemas.microsoft.com/office/drawing/2014/main" id="{10315198-4FB0-1605-E59B-51913EAA76D4}"/>
              </a:ext>
            </a:extLst>
          </p:cNvPr>
          <p:cNvSpPr>
            <a:spLocks noGrp="1"/>
          </p:cNvSpPr>
          <p:nvPr>
            <p:ph type="body" sz="quarter" idx="56" hasCustomPrompt="1"/>
          </p:nvPr>
        </p:nvSpPr>
        <p:spPr>
          <a:xfrm>
            <a:off x="7570957" y="948512"/>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6F901150-FDFD-5FC2-11BF-321E8285D8BD}"/>
              </a:ext>
            </a:extLst>
          </p:cNvPr>
          <p:cNvSpPr>
            <a:spLocks noGrp="1"/>
          </p:cNvSpPr>
          <p:nvPr>
            <p:ph type="body" sz="quarter" idx="57" hasCustomPrompt="1"/>
          </p:nvPr>
        </p:nvSpPr>
        <p:spPr>
          <a:xfrm>
            <a:off x="4195979" y="948512"/>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1964F185-CDC5-CE9D-251D-2E14171B9551}"/>
              </a:ext>
            </a:extLst>
          </p:cNvPr>
          <p:cNvSpPr>
            <a:spLocks noGrp="1"/>
          </p:cNvSpPr>
          <p:nvPr>
            <p:ph type="body" sz="quarter" idx="58" hasCustomPrompt="1"/>
          </p:nvPr>
        </p:nvSpPr>
        <p:spPr>
          <a:xfrm>
            <a:off x="7570957" y="1292316"/>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3" name="Text Placeholder 7">
            <a:extLst>
              <a:ext uri="{FF2B5EF4-FFF2-40B4-BE49-F238E27FC236}">
                <a16:creationId xmlns:a16="http://schemas.microsoft.com/office/drawing/2014/main" id="{D57E0C5F-9777-59E0-A228-AE8430DE78C7}"/>
              </a:ext>
            </a:extLst>
          </p:cNvPr>
          <p:cNvSpPr>
            <a:spLocks noGrp="1"/>
          </p:cNvSpPr>
          <p:nvPr>
            <p:ph type="body" sz="quarter" idx="59" hasCustomPrompt="1"/>
          </p:nvPr>
        </p:nvSpPr>
        <p:spPr>
          <a:xfrm>
            <a:off x="4195979" y="1292316"/>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65" name="Text Placeholder 7">
            <a:extLst>
              <a:ext uri="{FF2B5EF4-FFF2-40B4-BE49-F238E27FC236}">
                <a16:creationId xmlns:a16="http://schemas.microsoft.com/office/drawing/2014/main" id="{9696394F-9E7B-F98D-207D-E98E12004AA0}"/>
              </a:ext>
            </a:extLst>
          </p:cNvPr>
          <p:cNvSpPr>
            <a:spLocks noGrp="1"/>
          </p:cNvSpPr>
          <p:nvPr>
            <p:ph type="body" sz="quarter" idx="60" hasCustomPrompt="1"/>
          </p:nvPr>
        </p:nvSpPr>
        <p:spPr>
          <a:xfrm>
            <a:off x="10950331" y="948512"/>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66" name="Text Placeholder 7">
            <a:extLst>
              <a:ext uri="{FF2B5EF4-FFF2-40B4-BE49-F238E27FC236}">
                <a16:creationId xmlns:a16="http://schemas.microsoft.com/office/drawing/2014/main" id="{C86B779E-BD1F-D554-3552-886C88AC3021}"/>
              </a:ext>
            </a:extLst>
          </p:cNvPr>
          <p:cNvSpPr>
            <a:spLocks noGrp="1"/>
          </p:cNvSpPr>
          <p:nvPr>
            <p:ph type="body" sz="quarter" idx="61" hasCustomPrompt="1"/>
          </p:nvPr>
        </p:nvSpPr>
        <p:spPr>
          <a:xfrm>
            <a:off x="10950331" y="1292316"/>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67" name="Text Placeholder 7">
            <a:extLst>
              <a:ext uri="{FF2B5EF4-FFF2-40B4-BE49-F238E27FC236}">
                <a16:creationId xmlns:a16="http://schemas.microsoft.com/office/drawing/2014/main" id="{CBF365F5-1A62-4D50-E27D-277F174D7B9B}"/>
              </a:ext>
            </a:extLst>
          </p:cNvPr>
          <p:cNvSpPr>
            <a:spLocks noGrp="1"/>
          </p:cNvSpPr>
          <p:nvPr>
            <p:ph type="body" sz="quarter" idx="62" hasCustomPrompt="1"/>
          </p:nvPr>
        </p:nvSpPr>
        <p:spPr>
          <a:xfrm>
            <a:off x="14333258" y="948512"/>
            <a:ext cx="3131951"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962524B6-5167-D009-CB69-031B74C7BF82}"/>
              </a:ext>
            </a:extLst>
          </p:cNvPr>
          <p:cNvSpPr>
            <a:spLocks noGrp="1"/>
          </p:cNvSpPr>
          <p:nvPr>
            <p:ph type="body" sz="quarter" idx="63" hasCustomPrompt="1"/>
          </p:nvPr>
        </p:nvSpPr>
        <p:spPr>
          <a:xfrm>
            <a:off x="14333258" y="1292316"/>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69" name="Picture Placeholder 2">
            <a:extLst>
              <a:ext uri="{FF2B5EF4-FFF2-40B4-BE49-F238E27FC236}">
                <a16:creationId xmlns:a16="http://schemas.microsoft.com/office/drawing/2014/main" id="{298B7426-D600-8C5C-9976-7E01486FA42D}"/>
              </a:ext>
            </a:extLst>
          </p:cNvPr>
          <p:cNvSpPr>
            <a:spLocks noGrp="1"/>
          </p:cNvSpPr>
          <p:nvPr>
            <p:ph type="pic" sz="quarter" idx="64"/>
          </p:nvPr>
        </p:nvSpPr>
        <p:spPr>
          <a:xfrm>
            <a:off x="7576030" y="4407105"/>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70" name="Picture Placeholder 2">
            <a:extLst>
              <a:ext uri="{FF2B5EF4-FFF2-40B4-BE49-F238E27FC236}">
                <a16:creationId xmlns:a16="http://schemas.microsoft.com/office/drawing/2014/main" id="{A9E377DD-E97F-7797-960C-D20F58551DF3}"/>
              </a:ext>
            </a:extLst>
          </p:cNvPr>
          <p:cNvSpPr>
            <a:spLocks noGrp="1"/>
          </p:cNvSpPr>
          <p:nvPr>
            <p:ph type="pic" sz="quarter" idx="65"/>
          </p:nvPr>
        </p:nvSpPr>
        <p:spPr>
          <a:xfrm>
            <a:off x="4197417" y="4407105"/>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71" name="Picture Placeholder 2">
            <a:extLst>
              <a:ext uri="{FF2B5EF4-FFF2-40B4-BE49-F238E27FC236}">
                <a16:creationId xmlns:a16="http://schemas.microsoft.com/office/drawing/2014/main" id="{080AC593-D24D-00E5-745A-FA6F63CF30D6}"/>
              </a:ext>
            </a:extLst>
          </p:cNvPr>
          <p:cNvSpPr>
            <a:spLocks noGrp="1"/>
          </p:cNvSpPr>
          <p:nvPr>
            <p:ph type="pic" sz="quarter" idx="66"/>
          </p:nvPr>
        </p:nvSpPr>
        <p:spPr>
          <a:xfrm>
            <a:off x="818803" y="4407105"/>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72" name="Picture Placeholder 2">
            <a:extLst>
              <a:ext uri="{FF2B5EF4-FFF2-40B4-BE49-F238E27FC236}">
                <a16:creationId xmlns:a16="http://schemas.microsoft.com/office/drawing/2014/main" id="{0985A3EE-46B6-D138-D376-03BF0F9AEE05}"/>
              </a:ext>
            </a:extLst>
          </p:cNvPr>
          <p:cNvSpPr>
            <a:spLocks noGrp="1"/>
          </p:cNvSpPr>
          <p:nvPr>
            <p:ph type="pic" sz="quarter" idx="67"/>
          </p:nvPr>
        </p:nvSpPr>
        <p:spPr>
          <a:xfrm>
            <a:off x="10954644" y="4407105"/>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73" name="Picture Placeholder 2">
            <a:extLst>
              <a:ext uri="{FF2B5EF4-FFF2-40B4-BE49-F238E27FC236}">
                <a16:creationId xmlns:a16="http://schemas.microsoft.com/office/drawing/2014/main" id="{3F50E89C-D144-42E1-43EF-79AA17014D88}"/>
              </a:ext>
            </a:extLst>
          </p:cNvPr>
          <p:cNvSpPr>
            <a:spLocks noGrp="1"/>
          </p:cNvSpPr>
          <p:nvPr>
            <p:ph type="pic" sz="quarter" idx="68"/>
          </p:nvPr>
        </p:nvSpPr>
        <p:spPr>
          <a:xfrm>
            <a:off x="14333258" y="4407105"/>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Trebuchet MS" panose="020B0603020202020204" pitchFamily="34" charset="0"/>
              </a:defRPr>
            </a:lvl1pPr>
          </a:lstStyle>
          <a:p>
            <a:r>
              <a:rPr lang="en-US"/>
              <a:t>Click icon to add picture</a:t>
            </a:r>
          </a:p>
        </p:txBody>
      </p:sp>
      <p:sp>
        <p:nvSpPr>
          <p:cNvPr id="74" name="Text Placeholder 7">
            <a:extLst>
              <a:ext uri="{FF2B5EF4-FFF2-40B4-BE49-F238E27FC236}">
                <a16:creationId xmlns:a16="http://schemas.microsoft.com/office/drawing/2014/main" id="{CA59DC0B-0E35-66BA-D2A9-5A171372A939}"/>
              </a:ext>
            </a:extLst>
          </p:cNvPr>
          <p:cNvSpPr>
            <a:spLocks noGrp="1"/>
          </p:cNvSpPr>
          <p:nvPr>
            <p:ph type="body" sz="quarter" idx="69" hasCustomPrompt="1"/>
          </p:nvPr>
        </p:nvSpPr>
        <p:spPr>
          <a:xfrm>
            <a:off x="818803" y="7137044"/>
            <a:ext cx="3131820" cy="397764"/>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49628C75-CF4F-258F-9A67-8F825D4D85AB}"/>
              </a:ext>
            </a:extLst>
          </p:cNvPr>
          <p:cNvSpPr>
            <a:spLocks noGrp="1"/>
          </p:cNvSpPr>
          <p:nvPr>
            <p:ph type="body" sz="quarter" idx="70" hasCustomPrompt="1"/>
          </p:nvPr>
        </p:nvSpPr>
        <p:spPr>
          <a:xfrm>
            <a:off x="818803" y="7480848"/>
            <a:ext cx="3131820"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82" name="Text Placeholder 7">
            <a:extLst>
              <a:ext uri="{FF2B5EF4-FFF2-40B4-BE49-F238E27FC236}">
                <a16:creationId xmlns:a16="http://schemas.microsoft.com/office/drawing/2014/main" id="{3C51AE03-20F2-081E-B061-07708A562F27}"/>
              </a:ext>
            </a:extLst>
          </p:cNvPr>
          <p:cNvSpPr>
            <a:spLocks noGrp="1"/>
          </p:cNvSpPr>
          <p:nvPr>
            <p:ph type="body" sz="quarter" idx="71" hasCustomPrompt="1"/>
          </p:nvPr>
        </p:nvSpPr>
        <p:spPr>
          <a:xfrm>
            <a:off x="7570957" y="7159629"/>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3" name="Text Placeholder 7">
            <a:extLst>
              <a:ext uri="{FF2B5EF4-FFF2-40B4-BE49-F238E27FC236}">
                <a16:creationId xmlns:a16="http://schemas.microsoft.com/office/drawing/2014/main" id="{ECCF7B72-B3E3-C659-19F6-E265F51422BE}"/>
              </a:ext>
            </a:extLst>
          </p:cNvPr>
          <p:cNvSpPr>
            <a:spLocks noGrp="1"/>
          </p:cNvSpPr>
          <p:nvPr>
            <p:ph type="body" sz="quarter" idx="72" hasCustomPrompt="1"/>
          </p:nvPr>
        </p:nvSpPr>
        <p:spPr>
          <a:xfrm>
            <a:off x="4195979" y="7159629"/>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4" name="Text Placeholder 7">
            <a:extLst>
              <a:ext uri="{FF2B5EF4-FFF2-40B4-BE49-F238E27FC236}">
                <a16:creationId xmlns:a16="http://schemas.microsoft.com/office/drawing/2014/main" id="{20BB3925-4BE3-26D3-7FFC-0A10052F02A4}"/>
              </a:ext>
            </a:extLst>
          </p:cNvPr>
          <p:cNvSpPr>
            <a:spLocks noGrp="1"/>
          </p:cNvSpPr>
          <p:nvPr>
            <p:ph type="body" sz="quarter" idx="73" hasCustomPrompt="1"/>
          </p:nvPr>
        </p:nvSpPr>
        <p:spPr>
          <a:xfrm>
            <a:off x="7570957" y="7480848"/>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85" name="Text Placeholder 7">
            <a:extLst>
              <a:ext uri="{FF2B5EF4-FFF2-40B4-BE49-F238E27FC236}">
                <a16:creationId xmlns:a16="http://schemas.microsoft.com/office/drawing/2014/main" id="{77759BB8-38ED-2A9C-6BCC-7F76E0AA802C}"/>
              </a:ext>
            </a:extLst>
          </p:cNvPr>
          <p:cNvSpPr>
            <a:spLocks noGrp="1"/>
          </p:cNvSpPr>
          <p:nvPr>
            <p:ph type="body" sz="quarter" idx="74" hasCustomPrompt="1"/>
          </p:nvPr>
        </p:nvSpPr>
        <p:spPr>
          <a:xfrm>
            <a:off x="4195979" y="7480848"/>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EB5D72B5-5D0D-E4F4-A83A-027D82B84E8F}"/>
              </a:ext>
            </a:extLst>
          </p:cNvPr>
          <p:cNvSpPr>
            <a:spLocks noGrp="1"/>
          </p:cNvSpPr>
          <p:nvPr>
            <p:ph type="body" sz="quarter" idx="75" hasCustomPrompt="1"/>
          </p:nvPr>
        </p:nvSpPr>
        <p:spPr>
          <a:xfrm>
            <a:off x="10950331" y="7159629"/>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518591BD-B0CC-B55B-29C0-8D8387DCE728}"/>
              </a:ext>
            </a:extLst>
          </p:cNvPr>
          <p:cNvSpPr>
            <a:spLocks noGrp="1"/>
          </p:cNvSpPr>
          <p:nvPr>
            <p:ph type="body" sz="quarter" idx="76" hasCustomPrompt="1"/>
          </p:nvPr>
        </p:nvSpPr>
        <p:spPr>
          <a:xfrm>
            <a:off x="10950331" y="7480848"/>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061414DF-F8DB-0892-6DF6-A8E58CCCFB5D}"/>
              </a:ext>
            </a:extLst>
          </p:cNvPr>
          <p:cNvSpPr>
            <a:spLocks noGrp="1"/>
          </p:cNvSpPr>
          <p:nvPr>
            <p:ph type="body" sz="quarter" idx="77" hasCustomPrompt="1"/>
          </p:nvPr>
        </p:nvSpPr>
        <p:spPr>
          <a:xfrm>
            <a:off x="14333258" y="7159629"/>
            <a:ext cx="3131820" cy="375180"/>
          </a:xfrm>
          <a:prstGeom prst="rect">
            <a:avLst/>
          </a:prstGeom>
        </p:spPr>
        <p:txBody>
          <a:bodyPr anchor="b"/>
          <a:lstStyle>
            <a:lvl1pPr marL="0" indent="0" algn="ctr">
              <a:spcBef>
                <a:spcPts val="600"/>
              </a:spcBef>
              <a:buFontTx/>
              <a:buNone/>
              <a:defRPr sz="2000" b="0" cap="none" baseline="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6EEF9C7-1E0C-E2C6-0EF8-1148A85667E0}"/>
              </a:ext>
            </a:extLst>
          </p:cNvPr>
          <p:cNvSpPr>
            <a:spLocks noGrp="1"/>
          </p:cNvSpPr>
          <p:nvPr>
            <p:ph type="body" sz="quarter" idx="78" hasCustomPrompt="1"/>
          </p:nvPr>
        </p:nvSpPr>
        <p:spPr>
          <a:xfrm>
            <a:off x="14333258" y="7480848"/>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grpSp>
        <p:nvGrpSpPr>
          <p:cNvPr id="2" name="Group 1">
            <a:extLst>
              <a:ext uri="{FF2B5EF4-FFF2-40B4-BE49-F238E27FC236}">
                <a16:creationId xmlns:a16="http://schemas.microsoft.com/office/drawing/2014/main" id="{3EFA73DE-CB94-3E83-7CCE-37D4989FFCED}"/>
              </a:ext>
            </a:extLst>
          </p:cNvPr>
          <p:cNvGrpSpPr/>
          <p:nvPr userDrawn="1"/>
        </p:nvGrpSpPr>
        <p:grpSpPr>
          <a:xfrm>
            <a:off x="17030700" y="0"/>
            <a:ext cx="1257301" cy="542054"/>
            <a:chOff x="34061399" y="0"/>
            <a:chExt cx="2514601" cy="1084107"/>
          </a:xfrm>
        </p:grpSpPr>
        <p:sp>
          <p:nvSpPr>
            <p:cNvPr id="41" name="Rectangle 40">
              <a:extLst>
                <a:ext uri="{FF2B5EF4-FFF2-40B4-BE49-F238E27FC236}">
                  <a16:creationId xmlns:a16="http://schemas.microsoft.com/office/drawing/2014/main" id="{3B2D36DA-6AE0-7209-8488-CD56CF697708}"/>
                </a:ext>
              </a:extLst>
            </p:cNvPr>
            <p:cNvSpPr/>
            <p:nvPr userDrawn="1"/>
          </p:nvSpPr>
          <p:spPr>
            <a:xfrm>
              <a:off x="36420552" y="0"/>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43" name="Picture 42" descr="A picture containing shape&#10;&#10;Description automatically generated">
              <a:extLst>
                <a:ext uri="{FF2B5EF4-FFF2-40B4-BE49-F238E27FC236}">
                  <a16:creationId xmlns:a16="http://schemas.microsoft.com/office/drawing/2014/main" id="{782002C1-86DD-46E6-965D-BC2C7425B4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61399" y="393869"/>
              <a:ext cx="2003438" cy="690238"/>
            </a:xfrm>
            <a:prstGeom prst="rect">
              <a:avLst/>
            </a:prstGeom>
          </p:spPr>
        </p:pic>
      </p:grpSp>
    </p:spTree>
    <p:extLst>
      <p:ext uri="{BB962C8B-B14F-4D97-AF65-F5344CB8AC3E}">
        <p14:creationId xmlns:p14="http://schemas.microsoft.com/office/powerpoint/2010/main" val="3702283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25854742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7749814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lang="en-US" sz="4200" b="1" dirty="0">
                <a:solidFill>
                  <a:schemeClr val="bg1"/>
                </a:solidFill>
                <a:latin typeface="+mn-lt"/>
              </a:defRPr>
            </a:lvl1pPr>
          </a:lstStyle>
          <a:p>
            <a:pPr marL="428625" lvl="0" indent="-428625" algn="ctr"/>
            <a:r>
              <a:rPr lang="en-US"/>
              <a:t>Click to add video</a:t>
            </a:r>
          </a:p>
        </p:txBody>
      </p:sp>
    </p:spTree>
    <p:extLst>
      <p:ext uri="{BB962C8B-B14F-4D97-AF65-F5344CB8AC3E}">
        <p14:creationId xmlns:p14="http://schemas.microsoft.com/office/powerpoint/2010/main" val="2598861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9" name="Picture 8" descr="A picture containing blur&#10;&#10;Description automatically generated">
            <a:extLst>
              <a:ext uri="{FF2B5EF4-FFF2-40B4-BE49-F238E27FC236}">
                <a16:creationId xmlns:a16="http://schemas.microsoft.com/office/drawing/2014/main" id="{2F3DB845-5766-4820-4918-271D918614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8288000" cy="10287000"/>
          </a:xfrm>
          <a:prstGeom prst="rect">
            <a:avLst/>
          </a:prstGeom>
        </p:spPr>
      </p:pic>
      <p:sp>
        <p:nvSpPr>
          <p:cNvPr id="11" name="Rectangle 10">
            <a:extLst>
              <a:ext uri="{FF2B5EF4-FFF2-40B4-BE49-F238E27FC236}">
                <a16:creationId xmlns:a16="http://schemas.microsoft.com/office/drawing/2014/main" id="{14291D50-C916-93F1-BE1F-9876B2B209C5}"/>
              </a:ext>
            </a:extLst>
          </p:cNvPr>
          <p:cNvSpPr/>
          <p:nvPr userDrawn="1"/>
        </p:nvSpPr>
        <p:spPr>
          <a:xfrm flipV="1">
            <a:off x="1" y="7493546"/>
            <a:ext cx="18288000" cy="2793454"/>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9A92C82-C327-5A90-C12A-8057E790A54C}"/>
              </a:ext>
            </a:extLst>
          </p:cNvPr>
          <p:cNvSpPr/>
          <p:nvPr userDrawn="1"/>
        </p:nvSpPr>
        <p:spPr>
          <a:xfrm>
            <a:off x="1" y="-1"/>
            <a:ext cx="18288000" cy="563388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1"/>
          </a:xfrm>
        </p:spPr>
        <p:txBody>
          <a:bodyPr/>
          <a:lstStyle>
            <a:lvl1pPr>
              <a:defRPr sz="36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3" name="Straight Connector 12">
            <a:extLst>
              <a:ext uri="{FF2B5EF4-FFF2-40B4-BE49-F238E27FC236}">
                <a16:creationId xmlns:a16="http://schemas.microsoft.com/office/drawing/2014/main" id="{D6BE77BD-ED1F-A7D7-8432-E2BA5A5A8972}"/>
              </a:ext>
            </a:extLst>
          </p:cNvPr>
          <p:cNvCxnSpPr/>
          <p:nvPr userDrawn="1"/>
        </p:nvCxnSpPr>
        <p:spPr>
          <a:xfrm>
            <a:off x="0" y="5664637"/>
            <a:ext cx="18288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611BE51B-1B8A-15D0-E565-FDD00D1E8984}"/>
              </a:ext>
            </a:extLst>
          </p:cNvPr>
          <p:cNvGrpSpPr/>
          <p:nvPr userDrawn="1"/>
        </p:nvGrpSpPr>
        <p:grpSpPr>
          <a:xfrm>
            <a:off x="17007841" y="9738818"/>
            <a:ext cx="1280160" cy="549781"/>
            <a:chOff x="34015681" y="19477636"/>
            <a:chExt cx="2560319" cy="1099561"/>
          </a:xfrm>
        </p:grpSpPr>
        <p:sp>
          <p:nvSpPr>
            <p:cNvPr id="18" name="Rectangle 17">
              <a:extLst>
                <a:ext uri="{FF2B5EF4-FFF2-40B4-BE49-F238E27FC236}">
                  <a16:creationId xmlns:a16="http://schemas.microsoft.com/office/drawing/2014/main" id="{3CC534D5-C446-A8C8-A1C5-D8D4F4AB8BB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19" name="Picture 18" descr="Logo&#10;&#10;Description automatically generated">
              <a:extLst>
                <a:ext uri="{FF2B5EF4-FFF2-40B4-BE49-F238E27FC236}">
                  <a16:creationId xmlns:a16="http://schemas.microsoft.com/office/drawing/2014/main" id="{C19F4DC3-AC6F-A784-716C-562AAEF28D6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31337546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39" name="Picture 38" descr="A picture containing blur&#10;&#10;Description automatically generated">
            <a:extLst>
              <a:ext uri="{FF2B5EF4-FFF2-40B4-BE49-F238E27FC236}">
                <a16:creationId xmlns:a16="http://schemas.microsoft.com/office/drawing/2014/main" id="{3D97DCAA-B02C-B9CD-73B9-F0CB5916961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8288000" cy="10287000"/>
          </a:xfrm>
          <a:prstGeom prst="rect">
            <a:avLst/>
          </a:prstGeom>
        </p:spPr>
      </p:pic>
      <p:sp>
        <p:nvSpPr>
          <p:cNvPr id="40" name="Rectangle 39">
            <a:extLst>
              <a:ext uri="{FF2B5EF4-FFF2-40B4-BE49-F238E27FC236}">
                <a16:creationId xmlns:a16="http://schemas.microsoft.com/office/drawing/2014/main" id="{579E33CF-8322-948F-F6BF-0C2C9B17787F}"/>
              </a:ext>
            </a:extLst>
          </p:cNvPr>
          <p:cNvSpPr/>
          <p:nvPr userDrawn="1"/>
        </p:nvSpPr>
        <p:spPr>
          <a:xfrm flipV="1">
            <a:off x="1" y="7493546"/>
            <a:ext cx="18288000" cy="2793454"/>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41" name="Rectangle 40">
            <a:extLst>
              <a:ext uri="{FF2B5EF4-FFF2-40B4-BE49-F238E27FC236}">
                <a16:creationId xmlns:a16="http://schemas.microsoft.com/office/drawing/2014/main" id="{E3B8751E-75F6-925A-8531-50B734C847AB}"/>
              </a:ext>
            </a:extLst>
          </p:cNvPr>
          <p:cNvSpPr/>
          <p:nvPr userDrawn="1"/>
        </p:nvSpPr>
        <p:spPr>
          <a:xfrm>
            <a:off x="1" y="-1"/>
            <a:ext cx="18288000" cy="5633885"/>
          </a:xfrm>
          <a:prstGeom prst="rect">
            <a:avLst/>
          </a:prstGeom>
          <a:gradFill>
            <a:gsLst>
              <a:gs pos="0">
                <a:schemeClr val="bg1"/>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1"/>
          </a:xfrm>
        </p:spPr>
        <p:txBody>
          <a:bodyPr/>
          <a:lstStyle>
            <a:lvl1pPr>
              <a:defRPr sz="3600" b="1" cap="none">
                <a:solidFill>
                  <a:schemeClr val="tx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6258559"/>
            <a:ext cx="18288000" cy="0"/>
          </a:xfrm>
          <a:prstGeom prst="line">
            <a:avLst/>
          </a:prstGeom>
          <a:ln w="635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552450" y="4414427"/>
            <a:ext cx="3086107"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552451" y="3554342"/>
            <a:ext cx="3086107" cy="397764"/>
          </a:xfrm>
          <a:prstGeom prst="rect">
            <a:avLst/>
          </a:prstGeom>
        </p:spPr>
        <p:txBody>
          <a:bodyPr anchor="b"/>
          <a:lstStyle>
            <a:lvl1pPr marL="0" indent="0" algn="ctr">
              <a:spcBef>
                <a:spcPts val="600"/>
              </a:spcBef>
              <a:buFontTx/>
              <a:buNone/>
              <a:defRPr sz="2000" b="1" cap="none" baseline="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552450" y="3910294"/>
            <a:ext cx="3086107" cy="339878"/>
          </a:xfrm>
          <a:prstGeom prst="rect">
            <a:avLst/>
          </a:prstGeom>
        </p:spPr>
        <p:txBody>
          <a:bodyPr/>
          <a:lstStyle>
            <a:lvl1pPr marL="0" indent="0" algn="ctr">
              <a:spcBef>
                <a:spcPts val="300"/>
              </a:spcBef>
              <a:buFontTx/>
              <a:buNone/>
              <a:defRPr sz="1600" b="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552451" y="3182977"/>
            <a:ext cx="3086107"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4076698" y="6008028"/>
            <a:ext cx="3086107"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4076699" y="5147943"/>
            <a:ext cx="3086107" cy="397764"/>
          </a:xfrm>
          <a:prstGeom prst="rect">
            <a:avLst/>
          </a:prstGeom>
        </p:spPr>
        <p:txBody>
          <a:bodyPr anchor="b"/>
          <a:lstStyle>
            <a:lvl1pPr marL="0" indent="0" algn="ctr">
              <a:spcBef>
                <a:spcPts val="600"/>
              </a:spcBef>
              <a:buFontTx/>
              <a:buNone/>
              <a:defRPr sz="2000" b="1" cap="none" baseline="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4076698" y="5503896"/>
            <a:ext cx="3086107" cy="339878"/>
          </a:xfrm>
          <a:prstGeom prst="rect">
            <a:avLst/>
          </a:prstGeom>
        </p:spPr>
        <p:txBody>
          <a:bodyPr/>
          <a:lstStyle>
            <a:lvl1pPr marL="0" indent="0" algn="ctr">
              <a:spcBef>
                <a:spcPts val="300"/>
              </a:spcBef>
              <a:buFontTx/>
              <a:buNone/>
              <a:defRPr sz="1600" b="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4076699" y="4776579"/>
            <a:ext cx="3086107"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7581897" y="4414427"/>
            <a:ext cx="3086107"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7581897" y="3554342"/>
            <a:ext cx="3086107" cy="397764"/>
          </a:xfrm>
          <a:prstGeom prst="rect">
            <a:avLst/>
          </a:prstGeom>
        </p:spPr>
        <p:txBody>
          <a:bodyPr anchor="b"/>
          <a:lstStyle>
            <a:lvl1pPr marL="0" indent="0" algn="ctr">
              <a:spcBef>
                <a:spcPts val="600"/>
              </a:spcBef>
              <a:buFontTx/>
              <a:buNone/>
              <a:defRPr sz="2000" b="1" cap="none" baseline="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7581897" y="3910294"/>
            <a:ext cx="3086107" cy="339878"/>
          </a:xfrm>
          <a:prstGeom prst="rect">
            <a:avLst/>
          </a:prstGeom>
        </p:spPr>
        <p:txBody>
          <a:bodyPr/>
          <a:lstStyle>
            <a:lvl1pPr marL="0" indent="0" algn="ctr">
              <a:spcBef>
                <a:spcPts val="300"/>
              </a:spcBef>
              <a:buFontTx/>
              <a:buNone/>
              <a:defRPr sz="1600" b="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7581897" y="3182977"/>
            <a:ext cx="3086107"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11106149" y="6008028"/>
            <a:ext cx="3086107"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11106149" y="5147943"/>
            <a:ext cx="3086107" cy="397764"/>
          </a:xfrm>
          <a:prstGeom prst="rect">
            <a:avLst/>
          </a:prstGeom>
        </p:spPr>
        <p:txBody>
          <a:bodyPr anchor="b"/>
          <a:lstStyle>
            <a:lvl1pPr marL="0" indent="0" algn="ctr">
              <a:spcBef>
                <a:spcPts val="600"/>
              </a:spcBef>
              <a:buFontTx/>
              <a:buNone/>
              <a:defRPr sz="2000" b="1" cap="none" baseline="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11106149" y="5503896"/>
            <a:ext cx="3086107" cy="339878"/>
          </a:xfrm>
          <a:prstGeom prst="rect">
            <a:avLst/>
          </a:prstGeom>
        </p:spPr>
        <p:txBody>
          <a:bodyPr/>
          <a:lstStyle>
            <a:lvl1pPr marL="0" indent="0" algn="ctr">
              <a:spcBef>
                <a:spcPts val="300"/>
              </a:spcBef>
              <a:buFontTx/>
              <a:buNone/>
              <a:defRPr sz="1600" b="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11106149" y="4776579"/>
            <a:ext cx="3086107"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14649451" y="4414427"/>
            <a:ext cx="3086107"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14649452" y="3554342"/>
            <a:ext cx="3086107" cy="397764"/>
          </a:xfrm>
          <a:prstGeom prst="rect">
            <a:avLst/>
          </a:prstGeom>
        </p:spPr>
        <p:txBody>
          <a:bodyPr anchor="b"/>
          <a:lstStyle>
            <a:lvl1pPr marL="0" indent="0" algn="ctr">
              <a:spcBef>
                <a:spcPts val="600"/>
              </a:spcBef>
              <a:buFontTx/>
              <a:buNone/>
              <a:defRPr sz="2000" b="1" cap="none" baseline="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14649451" y="3910294"/>
            <a:ext cx="3086107" cy="339878"/>
          </a:xfrm>
          <a:prstGeom prst="rect">
            <a:avLst/>
          </a:prstGeom>
        </p:spPr>
        <p:txBody>
          <a:bodyPr/>
          <a:lstStyle>
            <a:lvl1pPr marL="0" indent="0" algn="ctr">
              <a:spcBef>
                <a:spcPts val="300"/>
              </a:spcBef>
              <a:buFontTx/>
              <a:buNone/>
              <a:defRPr sz="1600" b="0">
                <a:solidFill>
                  <a:schemeClr val="tx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14649452" y="3182977"/>
            <a:ext cx="3086107"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Year</a:t>
            </a:r>
          </a:p>
        </p:txBody>
      </p:sp>
      <p:grpSp>
        <p:nvGrpSpPr>
          <p:cNvPr id="42" name="Group 41">
            <a:extLst>
              <a:ext uri="{FF2B5EF4-FFF2-40B4-BE49-F238E27FC236}">
                <a16:creationId xmlns:a16="http://schemas.microsoft.com/office/drawing/2014/main" id="{6D98BD55-67D9-5A45-4CBE-EBEC932A1830}"/>
              </a:ext>
            </a:extLst>
          </p:cNvPr>
          <p:cNvGrpSpPr/>
          <p:nvPr userDrawn="1"/>
        </p:nvGrpSpPr>
        <p:grpSpPr>
          <a:xfrm>
            <a:off x="17007841" y="9738818"/>
            <a:ext cx="1280160" cy="549781"/>
            <a:chOff x="34015681" y="19477636"/>
            <a:chExt cx="2560319" cy="1099561"/>
          </a:xfrm>
        </p:grpSpPr>
        <p:sp>
          <p:nvSpPr>
            <p:cNvPr id="43" name="Rectangle 42">
              <a:extLst>
                <a:ext uri="{FF2B5EF4-FFF2-40B4-BE49-F238E27FC236}">
                  <a16:creationId xmlns:a16="http://schemas.microsoft.com/office/drawing/2014/main" id="{0D383E7A-E0ED-0BC6-D5A5-9CACFB53C5A7}"/>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44" name="Picture 43" descr="Logo&#10;&#10;Description automatically generated">
              <a:extLst>
                <a:ext uri="{FF2B5EF4-FFF2-40B4-BE49-F238E27FC236}">
                  <a16:creationId xmlns:a16="http://schemas.microsoft.com/office/drawing/2014/main" id="{0CCC6649-3A72-1102-B390-E3CC2FBD14F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31070604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3429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8572500"/>
            <a:ext cx="18288000" cy="17145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8572499"/>
            <a:ext cx="18288000" cy="107588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2353111"/>
            <a:ext cx="18288000" cy="107588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3" name="Text Placeholder 4">
            <a:extLst>
              <a:ext uri="{FF2B5EF4-FFF2-40B4-BE49-F238E27FC236}">
                <a16:creationId xmlns:a16="http://schemas.microsoft.com/office/drawing/2014/main" id="{F26D4B9E-06E4-79B6-32C5-11909387A75E}"/>
              </a:ext>
            </a:extLst>
          </p:cNvPr>
          <p:cNvSpPr>
            <a:spLocks noGrp="1"/>
          </p:cNvSpPr>
          <p:nvPr>
            <p:ph type="body" sz="quarter" idx="13" hasCustomPrompt="1"/>
          </p:nvPr>
        </p:nvSpPr>
        <p:spPr>
          <a:xfrm>
            <a:off x="3079377" y="7317355"/>
            <a:ext cx="12129247" cy="521961"/>
          </a:xfrm>
          <a:prstGeom prst="rect">
            <a:avLst/>
          </a:prstGeom>
        </p:spPr>
        <p:txBody>
          <a:bodyPr/>
          <a:lstStyle>
            <a:lvl1pPr marL="0" indent="0" algn="ctr">
              <a:lnSpc>
                <a:spcPct val="90000"/>
              </a:lnSpc>
              <a:spcBef>
                <a:spcPts val="0"/>
              </a:spcBef>
              <a:buFontTx/>
              <a:buNone/>
              <a:defRPr sz="2200" i="1" cap="none" baseline="0">
                <a:solidFill>
                  <a:schemeClr val="tx2"/>
                </a:solidFill>
                <a:latin typeface="NVIDIA Sans" panose="020B0503020203020204" pitchFamily="34" charset="0"/>
                <a:cs typeface="NVIDIA Sans" panose="020B0503020203020204" pitchFamily="34" charset="0"/>
              </a:defRPr>
            </a:lvl1pPr>
            <a:lvl2pPr marL="1281397" indent="0" algn="l">
              <a:lnSpc>
                <a:spcPct val="90000"/>
              </a:lnSpc>
              <a:buFontTx/>
              <a:buNone/>
              <a:defRPr sz="3770" cap="all" baseline="0">
                <a:solidFill>
                  <a:schemeClr val="tx2"/>
                </a:solidFill>
                <a:latin typeface="DINPro-Medium" panose="02000503030000020004" pitchFamily="50" charset="0"/>
              </a:defRPr>
            </a:lvl2pPr>
            <a:lvl3pPr marL="2441791" indent="0" algn="l">
              <a:lnSpc>
                <a:spcPct val="90000"/>
              </a:lnSpc>
              <a:buFontTx/>
              <a:buNone/>
              <a:defRPr sz="3770" cap="all" baseline="0">
                <a:solidFill>
                  <a:schemeClr val="tx2"/>
                </a:solidFill>
                <a:latin typeface="DINPro-Medium" panose="02000503030000020004" pitchFamily="50" charset="0"/>
              </a:defRPr>
            </a:lvl3pPr>
            <a:lvl4pPr marL="3466865" indent="0">
              <a:buNone/>
              <a:defRPr/>
            </a:lvl4pPr>
          </a:lstStyle>
          <a:p>
            <a:pPr lvl="0"/>
            <a:r>
              <a:rPr lang="en-US"/>
              <a:t>— Quote source</a:t>
            </a:r>
          </a:p>
        </p:txBody>
      </p:sp>
      <p:sp>
        <p:nvSpPr>
          <p:cNvPr id="24" name="Text Placeholder 4">
            <a:extLst>
              <a:ext uri="{FF2B5EF4-FFF2-40B4-BE49-F238E27FC236}">
                <a16:creationId xmlns:a16="http://schemas.microsoft.com/office/drawing/2014/main" id="{FB813065-2E49-0E5F-0857-6E6D15B25877}"/>
              </a:ext>
            </a:extLst>
          </p:cNvPr>
          <p:cNvSpPr>
            <a:spLocks noGrp="1"/>
          </p:cNvSpPr>
          <p:nvPr>
            <p:ph type="body" sz="quarter" idx="14" hasCustomPrompt="1"/>
          </p:nvPr>
        </p:nvSpPr>
        <p:spPr>
          <a:xfrm>
            <a:off x="3079377" y="3453179"/>
            <a:ext cx="12129247" cy="3653507"/>
          </a:xfrm>
          <a:prstGeom prst="rect">
            <a:avLst/>
          </a:prstGeom>
        </p:spPr>
        <p:txBody>
          <a:bodyPr anchor="ctr"/>
          <a:lstStyle>
            <a:lvl1pPr marL="0" indent="0" algn="ctr">
              <a:lnSpc>
                <a:spcPct val="90000"/>
              </a:lnSpc>
              <a:spcBef>
                <a:spcPts val="0"/>
              </a:spcBef>
              <a:buFontTx/>
              <a:buNone/>
              <a:defRPr sz="6000" cap="none" baseline="0">
                <a:solidFill>
                  <a:schemeClr val="tx1"/>
                </a:solidFill>
                <a:latin typeface="NVIDIA Sans Light" panose="020B0303020203020204" pitchFamily="34" charset="0"/>
                <a:cs typeface="NVIDIA Sans Light" panose="020B0303020203020204" pitchFamily="34" charset="0"/>
              </a:defRPr>
            </a:lvl1pPr>
            <a:lvl2pPr marL="1281397" indent="0" algn="l">
              <a:lnSpc>
                <a:spcPct val="90000"/>
              </a:lnSpc>
              <a:buFontTx/>
              <a:buNone/>
              <a:defRPr sz="3770" cap="all" baseline="0">
                <a:solidFill>
                  <a:schemeClr val="tx2"/>
                </a:solidFill>
                <a:latin typeface="DINPro-Medium" panose="02000503030000020004" pitchFamily="50" charset="0"/>
              </a:defRPr>
            </a:lvl2pPr>
            <a:lvl3pPr marL="2441791" indent="0" algn="l">
              <a:lnSpc>
                <a:spcPct val="90000"/>
              </a:lnSpc>
              <a:buFontTx/>
              <a:buNone/>
              <a:defRPr sz="3770" cap="all" baseline="0">
                <a:solidFill>
                  <a:schemeClr val="tx2"/>
                </a:solidFill>
                <a:latin typeface="DINPro-Medium" panose="02000503030000020004" pitchFamily="50" charset="0"/>
              </a:defRPr>
            </a:lvl3pPr>
            <a:lvl4pPr marL="3466865" indent="0">
              <a:buNone/>
              <a:defRPr/>
            </a:lvl4pPr>
          </a:lstStyle>
          <a:p>
            <a:pPr lvl="0"/>
            <a:r>
              <a:rPr lang="en-US"/>
              <a:t>Click to add quote</a:t>
            </a:r>
          </a:p>
        </p:txBody>
      </p:sp>
      <p:sp>
        <p:nvSpPr>
          <p:cNvPr id="25" name="TextBox 24">
            <a:extLst>
              <a:ext uri="{FF2B5EF4-FFF2-40B4-BE49-F238E27FC236}">
                <a16:creationId xmlns:a16="http://schemas.microsoft.com/office/drawing/2014/main" id="{0E3AB51B-6576-2407-EADC-1F10EFB91ADD}"/>
              </a:ext>
            </a:extLst>
          </p:cNvPr>
          <p:cNvSpPr txBox="1"/>
          <p:nvPr userDrawn="1"/>
        </p:nvSpPr>
        <p:spPr>
          <a:xfrm rot="10800000">
            <a:off x="8744572" y="6715325"/>
            <a:ext cx="827471" cy="2300630"/>
          </a:xfrm>
          <a:prstGeom prst="rect">
            <a:avLst/>
          </a:prstGeom>
          <a:noFill/>
        </p:spPr>
        <p:txBody>
          <a:bodyPr wrap="none" rtlCol="0">
            <a:spAutoFit/>
          </a:bodyPr>
          <a:lstStyle/>
          <a:p>
            <a:pPr algn="ctr"/>
            <a:r>
              <a:rPr lang="en-US" sz="14350">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546BD1E2-CE6D-6688-0584-9A2955FE408E}"/>
              </a:ext>
            </a:extLst>
          </p:cNvPr>
          <p:cNvCxnSpPr>
            <a:cxnSpLocks/>
          </p:cNvCxnSpPr>
          <p:nvPr userDrawn="1"/>
        </p:nvCxnSpPr>
        <p:spPr>
          <a:xfrm>
            <a:off x="3079377" y="8361830"/>
            <a:ext cx="5697456"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A3FC36B-1A07-1145-6E8D-04ACFA6D494B}"/>
              </a:ext>
            </a:extLst>
          </p:cNvPr>
          <p:cNvCxnSpPr>
            <a:cxnSpLocks/>
          </p:cNvCxnSpPr>
          <p:nvPr userDrawn="1"/>
        </p:nvCxnSpPr>
        <p:spPr>
          <a:xfrm>
            <a:off x="9511168" y="8361830"/>
            <a:ext cx="5697456"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18842FDB-FDE6-5E7F-7B79-1A99C3156DB1}"/>
              </a:ext>
            </a:extLst>
          </p:cNvPr>
          <p:cNvGrpSpPr/>
          <p:nvPr userDrawn="1"/>
        </p:nvGrpSpPr>
        <p:grpSpPr>
          <a:xfrm>
            <a:off x="3079377" y="2498480"/>
            <a:ext cx="12129247" cy="2300630"/>
            <a:chOff x="6158753" y="6234204"/>
            <a:chExt cx="24258494" cy="4601260"/>
          </a:xfrm>
        </p:grpSpPr>
        <p:sp>
          <p:nvSpPr>
            <p:cNvPr id="29" name="TextBox 28">
              <a:extLst>
                <a:ext uri="{FF2B5EF4-FFF2-40B4-BE49-F238E27FC236}">
                  <a16:creationId xmlns:a16="http://schemas.microsoft.com/office/drawing/2014/main" id="{578141CA-E027-D902-683A-1667C29F1FAC}"/>
                </a:ext>
              </a:extLst>
            </p:cNvPr>
            <p:cNvSpPr txBox="1"/>
            <p:nvPr userDrawn="1"/>
          </p:nvSpPr>
          <p:spPr>
            <a:xfrm>
              <a:off x="17460531" y="6234204"/>
              <a:ext cx="1654942" cy="4601260"/>
            </a:xfrm>
            <a:prstGeom prst="rect">
              <a:avLst/>
            </a:prstGeom>
            <a:noFill/>
          </p:spPr>
          <p:txBody>
            <a:bodyPr wrap="none" rtlCol="0">
              <a:spAutoFit/>
            </a:bodyPr>
            <a:lstStyle/>
            <a:p>
              <a:pPr algn="ctr"/>
              <a:r>
                <a:rPr lang="en-US" sz="14350">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1DDB5846-7BC9-957E-F577-9E514F97096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806C089-7008-374C-948F-79A6B94EB3A9}"/>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42037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7BEE438-ADD8-FD38-361B-6F659E263AE2}"/>
              </a:ext>
            </a:extLst>
          </p:cNvPr>
          <p:cNvSpPr/>
          <p:nvPr userDrawn="1"/>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6" name="Picture 5">
            <a:extLst>
              <a:ext uri="{FF2B5EF4-FFF2-40B4-BE49-F238E27FC236}">
                <a16:creationId xmlns:a16="http://schemas.microsoft.com/office/drawing/2014/main" id="{C3F23213-383B-D1D3-66AB-AB7666ACC9A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3429000"/>
          </a:xfrm>
          <a:prstGeom prst="rect">
            <a:avLst/>
          </a:prstGeom>
        </p:spPr>
      </p:pic>
      <p:pic>
        <p:nvPicPr>
          <p:cNvPr id="9" name="Picture 8">
            <a:extLst>
              <a:ext uri="{FF2B5EF4-FFF2-40B4-BE49-F238E27FC236}">
                <a16:creationId xmlns:a16="http://schemas.microsoft.com/office/drawing/2014/main" id="{490169B9-6067-E8C5-5485-E56BC06E5FC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b="50000"/>
          <a:stretch/>
        </p:blipFill>
        <p:spPr>
          <a:xfrm>
            <a:off x="0" y="8572500"/>
            <a:ext cx="18288000" cy="1714500"/>
          </a:xfrm>
          <a:prstGeom prst="rect">
            <a:avLst/>
          </a:prstGeom>
        </p:spPr>
      </p:pic>
      <p:sp>
        <p:nvSpPr>
          <p:cNvPr id="11" name="Rectangle 10">
            <a:extLst>
              <a:ext uri="{FF2B5EF4-FFF2-40B4-BE49-F238E27FC236}">
                <a16:creationId xmlns:a16="http://schemas.microsoft.com/office/drawing/2014/main" id="{2576E5FE-3389-CDF1-B065-8C9BC2DE8FAA}"/>
              </a:ext>
            </a:extLst>
          </p:cNvPr>
          <p:cNvSpPr/>
          <p:nvPr userDrawn="1"/>
        </p:nvSpPr>
        <p:spPr>
          <a:xfrm flipV="1">
            <a:off x="0" y="8572499"/>
            <a:ext cx="18288000" cy="107588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3114A677-9010-9804-E632-B81F4DD31B74}"/>
              </a:ext>
            </a:extLst>
          </p:cNvPr>
          <p:cNvSpPr/>
          <p:nvPr userDrawn="1"/>
        </p:nvSpPr>
        <p:spPr>
          <a:xfrm>
            <a:off x="0" y="2353111"/>
            <a:ext cx="18288000" cy="107588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7" name="Text Placeholder 4">
            <a:extLst>
              <a:ext uri="{FF2B5EF4-FFF2-40B4-BE49-F238E27FC236}">
                <a16:creationId xmlns:a16="http://schemas.microsoft.com/office/drawing/2014/main" id="{F88F578A-9027-1B83-EA9B-9C3A615FCD22}"/>
              </a:ext>
            </a:extLst>
          </p:cNvPr>
          <p:cNvSpPr>
            <a:spLocks noGrp="1"/>
          </p:cNvSpPr>
          <p:nvPr>
            <p:ph type="body" sz="quarter" idx="13" hasCustomPrompt="1"/>
          </p:nvPr>
        </p:nvSpPr>
        <p:spPr>
          <a:xfrm>
            <a:off x="3079377" y="6437976"/>
            <a:ext cx="12129247" cy="521961"/>
          </a:xfrm>
          <a:prstGeom prst="rect">
            <a:avLst/>
          </a:prstGeom>
        </p:spPr>
        <p:txBody>
          <a:bodyPr/>
          <a:lstStyle>
            <a:lvl1pPr marL="0" indent="0" algn="ctr">
              <a:lnSpc>
                <a:spcPct val="90000"/>
              </a:lnSpc>
              <a:spcBef>
                <a:spcPts val="0"/>
              </a:spcBef>
              <a:buFontTx/>
              <a:buNone/>
              <a:defRPr sz="2200" i="1" cap="none" baseline="0">
                <a:solidFill>
                  <a:schemeClr val="tx2"/>
                </a:solidFill>
                <a:latin typeface="NVIDIA Sans" panose="020B0503020203020204" pitchFamily="34" charset="0"/>
                <a:cs typeface="NVIDIA Sans" panose="020B0503020203020204" pitchFamily="34" charset="0"/>
              </a:defRPr>
            </a:lvl1pPr>
            <a:lvl2pPr marL="1281397" indent="0" algn="l">
              <a:lnSpc>
                <a:spcPct val="90000"/>
              </a:lnSpc>
              <a:buFontTx/>
              <a:buNone/>
              <a:defRPr sz="3770" cap="all" baseline="0">
                <a:solidFill>
                  <a:schemeClr val="tx2"/>
                </a:solidFill>
                <a:latin typeface="DINPro-Medium" panose="02000503030000020004" pitchFamily="50" charset="0"/>
              </a:defRPr>
            </a:lvl2pPr>
            <a:lvl3pPr marL="2441791" indent="0" algn="l">
              <a:lnSpc>
                <a:spcPct val="90000"/>
              </a:lnSpc>
              <a:buFontTx/>
              <a:buNone/>
              <a:defRPr sz="3770" cap="all" baseline="0">
                <a:solidFill>
                  <a:schemeClr val="tx2"/>
                </a:solidFill>
                <a:latin typeface="DINPro-Medium" panose="02000503030000020004" pitchFamily="50" charset="0"/>
              </a:defRPr>
            </a:lvl3pPr>
            <a:lvl4pPr marL="3466865" indent="0">
              <a:buNone/>
              <a:defRPr/>
            </a:lvl4pPr>
          </a:lstStyle>
          <a:p>
            <a:pPr lvl="0"/>
            <a:r>
              <a:rPr lang="en-US"/>
              <a:t>— Quote source</a:t>
            </a:r>
          </a:p>
        </p:txBody>
      </p:sp>
      <p:sp>
        <p:nvSpPr>
          <p:cNvPr id="18" name="Text Placeholder 4">
            <a:extLst>
              <a:ext uri="{FF2B5EF4-FFF2-40B4-BE49-F238E27FC236}">
                <a16:creationId xmlns:a16="http://schemas.microsoft.com/office/drawing/2014/main" id="{63210519-0067-2C0F-62E9-5F65AC56F48B}"/>
              </a:ext>
            </a:extLst>
          </p:cNvPr>
          <p:cNvSpPr>
            <a:spLocks noGrp="1"/>
          </p:cNvSpPr>
          <p:nvPr>
            <p:ph type="body" sz="quarter" idx="14" hasCustomPrompt="1"/>
          </p:nvPr>
        </p:nvSpPr>
        <p:spPr>
          <a:xfrm>
            <a:off x="3079377" y="4025587"/>
            <a:ext cx="12129247" cy="2201612"/>
          </a:xfrm>
          <a:prstGeom prst="rect">
            <a:avLst/>
          </a:prstGeom>
        </p:spPr>
        <p:txBody>
          <a:bodyPr anchor="ctr"/>
          <a:lstStyle>
            <a:lvl1pPr marL="0" indent="0" algn="ctr">
              <a:lnSpc>
                <a:spcPct val="90000"/>
              </a:lnSpc>
              <a:spcBef>
                <a:spcPts val="0"/>
              </a:spcBef>
              <a:buFontTx/>
              <a:buNone/>
              <a:defRPr sz="6000" cap="none" baseline="0">
                <a:solidFill>
                  <a:schemeClr val="tx1"/>
                </a:solidFill>
                <a:latin typeface="NVIDIA Sans Light" panose="020B0303020203020204" pitchFamily="34" charset="0"/>
                <a:cs typeface="NVIDIA Sans Light" panose="020B0303020203020204" pitchFamily="34" charset="0"/>
              </a:defRPr>
            </a:lvl1pPr>
            <a:lvl2pPr marL="1281397" indent="0" algn="l">
              <a:lnSpc>
                <a:spcPct val="90000"/>
              </a:lnSpc>
              <a:buFontTx/>
              <a:buNone/>
              <a:defRPr sz="3770" cap="all" baseline="0">
                <a:solidFill>
                  <a:schemeClr val="tx2"/>
                </a:solidFill>
                <a:latin typeface="DINPro-Medium" panose="02000503030000020004" pitchFamily="50" charset="0"/>
              </a:defRPr>
            </a:lvl2pPr>
            <a:lvl3pPr marL="2441791" indent="0" algn="l">
              <a:lnSpc>
                <a:spcPct val="90000"/>
              </a:lnSpc>
              <a:buFontTx/>
              <a:buNone/>
              <a:defRPr sz="3770" cap="all" baseline="0">
                <a:solidFill>
                  <a:schemeClr val="tx2"/>
                </a:solidFill>
                <a:latin typeface="DINPro-Medium" panose="02000503030000020004" pitchFamily="50" charset="0"/>
              </a:defRPr>
            </a:lvl3pPr>
            <a:lvl4pPr marL="3466865" indent="0">
              <a:buNone/>
              <a:defRPr/>
            </a:lvl4pPr>
          </a:lstStyle>
          <a:p>
            <a:pPr lvl="0"/>
            <a:r>
              <a:rPr lang="en-US"/>
              <a:t>Click to add quote</a:t>
            </a:r>
          </a:p>
        </p:txBody>
      </p:sp>
      <p:grpSp>
        <p:nvGrpSpPr>
          <p:cNvPr id="19" name="Group 18">
            <a:extLst>
              <a:ext uri="{FF2B5EF4-FFF2-40B4-BE49-F238E27FC236}">
                <a16:creationId xmlns:a16="http://schemas.microsoft.com/office/drawing/2014/main" id="{E282E0F9-288A-90DE-BB74-628A1359AC3E}"/>
              </a:ext>
            </a:extLst>
          </p:cNvPr>
          <p:cNvGrpSpPr/>
          <p:nvPr userDrawn="1"/>
        </p:nvGrpSpPr>
        <p:grpSpPr>
          <a:xfrm>
            <a:off x="3079377" y="3132342"/>
            <a:ext cx="12129247" cy="5074510"/>
            <a:chOff x="6158753" y="6264684"/>
            <a:chExt cx="24258494" cy="10149018"/>
          </a:xfrm>
        </p:grpSpPr>
        <p:grpSp>
          <p:nvGrpSpPr>
            <p:cNvPr id="20" name="Group 19">
              <a:extLst>
                <a:ext uri="{FF2B5EF4-FFF2-40B4-BE49-F238E27FC236}">
                  <a16:creationId xmlns:a16="http://schemas.microsoft.com/office/drawing/2014/main" id="{17C93DBF-D2D6-8083-19B0-AF30804DA58C}"/>
                </a:ext>
              </a:extLst>
            </p:cNvPr>
            <p:cNvGrpSpPr/>
            <p:nvPr userDrawn="1"/>
          </p:nvGrpSpPr>
          <p:grpSpPr>
            <a:xfrm>
              <a:off x="17460530" y="6264684"/>
              <a:ext cx="1683556" cy="10149018"/>
              <a:chOff x="17460530" y="5634063"/>
              <a:chExt cx="1683556" cy="10149018"/>
            </a:xfrm>
          </p:grpSpPr>
          <p:sp>
            <p:nvSpPr>
              <p:cNvPr id="35" name="TextBox 34">
                <a:extLst>
                  <a:ext uri="{FF2B5EF4-FFF2-40B4-BE49-F238E27FC236}">
                    <a16:creationId xmlns:a16="http://schemas.microsoft.com/office/drawing/2014/main" id="{1E8DD94C-355B-A033-C107-A15F252ED4E9}"/>
                  </a:ext>
                </a:extLst>
              </p:cNvPr>
              <p:cNvSpPr txBox="1"/>
              <p:nvPr/>
            </p:nvSpPr>
            <p:spPr>
              <a:xfrm>
                <a:off x="17460530" y="5634063"/>
                <a:ext cx="1654940" cy="4601259"/>
              </a:xfrm>
              <a:prstGeom prst="rect">
                <a:avLst/>
              </a:prstGeom>
              <a:noFill/>
            </p:spPr>
            <p:txBody>
              <a:bodyPr wrap="none" rtlCol="0">
                <a:spAutoFit/>
              </a:bodyPr>
              <a:lstStyle/>
              <a:p>
                <a:pPr algn="ctr"/>
                <a:r>
                  <a:rPr lang="en-US" sz="14350">
                    <a:solidFill>
                      <a:schemeClr val="tx2"/>
                    </a:solidFill>
                    <a:latin typeface="NVIDIA Sans Light" panose="020B0303020203020204" pitchFamily="34" charset="0"/>
                    <a:cs typeface="NVIDIA Sans Light" panose="020B0303020203020204" pitchFamily="34" charset="0"/>
                  </a:rPr>
                  <a:t>“</a:t>
                </a:r>
              </a:p>
            </p:txBody>
          </p:sp>
          <p:sp>
            <p:nvSpPr>
              <p:cNvPr id="36" name="TextBox 35">
                <a:extLst>
                  <a:ext uri="{FF2B5EF4-FFF2-40B4-BE49-F238E27FC236}">
                    <a16:creationId xmlns:a16="http://schemas.microsoft.com/office/drawing/2014/main" id="{0953008A-080C-E6EB-F461-AAEE45CA3F36}"/>
                  </a:ext>
                </a:extLst>
              </p:cNvPr>
              <p:cNvSpPr txBox="1"/>
              <p:nvPr/>
            </p:nvSpPr>
            <p:spPr>
              <a:xfrm rot="10800000">
                <a:off x="17489144" y="11181822"/>
                <a:ext cx="1654942" cy="4601259"/>
              </a:xfrm>
              <a:prstGeom prst="rect">
                <a:avLst/>
              </a:prstGeom>
              <a:noFill/>
            </p:spPr>
            <p:txBody>
              <a:bodyPr wrap="none" rtlCol="0">
                <a:spAutoFit/>
              </a:bodyPr>
              <a:lstStyle/>
              <a:p>
                <a:pPr algn="ctr"/>
                <a:r>
                  <a:rPr lang="en-US" sz="14350">
                    <a:solidFill>
                      <a:schemeClr val="tx2"/>
                    </a:solidFill>
                    <a:latin typeface="NVIDIA Sans Light" panose="020B0303020203020204" pitchFamily="34" charset="0"/>
                    <a:cs typeface="NVIDIA Sans Light" panose="020B0303020203020204" pitchFamily="34" charset="0"/>
                  </a:rPr>
                  <a:t>“</a:t>
                </a:r>
              </a:p>
            </p:txBody>
          </p:sp>
        </p:grpSp>
        <p:cxnSp>
          <p:nvCxnSpPr>
            <p:cNvPr id="21" name="Straight Connector 20">
              <a:extLst>
                <a:ext uri="{FF2B5EF4-FFF2-40B4-BE49-F238E27FC236}">
                  <a16:creationId xmlns:a16="http://schemas.microsoft.com/office/drawing/2014/main" id="{5CA9062D-3F8E-0EB7-7655-3FE2E71A904D}"/>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BE2AF76-DB4B-F5A7-4606-B9F28CFDFBBF}"/>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972D99F-325B-F312-0F24-EB70E5069E00}"/>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81431FB-5B38-A226-873D-9860A5EFE692}"/>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588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FFE7366-C86A-7B24-4079-3556645CE52B}"/>
              </a:ext>
            </a:extLst>
          </p:cNvPr>
          <p:cNvSpPr/>
          <p:nvPr userDrawn="1"/>
        </p:nvSpPr>
        <p:spPr>
          <a:xfrm>
            <a:off x="8602310" y="2697480"/>
            <a:ext cx="283464" cy="7589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5" name="Picture 4">
            <a:extLst>
              <a:ext uri="{FF2B5EF4-FFF2-40B4-BE49-F238E27FC236}">
                <a16:creationId xmlns:a16="http://schemas.microsoft.com/office/drawing/2014/main" id="{C0FF39F7-6D39-E797-5348-2E9A9D5D2F44}"/>
              </a:ext>
            </a:extLst>
          </p:cNvPr>
          <p:cNvPicPr>
            <a:picLocks noChangeAspect="1"/>
          </p:cNvPicPr>
          <p:nvPr userDrawn="1"/>
        </p:nvPicPr>
        <p:blipFill rotWithShape="1">
          <a:blip r:embed="rId2"/>
          <a:srcRect l="44352" t="9168" r="17269" b="9409"/>
          <a:stretch/>
        </p:blipFill>
        <p:spPr>
          <a:xfrm>
            <a:off x="0" y="0"/>
            <a:ext cx="8619565" cy="10287000"/>
          </a:xfrm>
          <a:prstGeom prst="rect">
            <a:avLst/>
          </a:prstGeom>
        </p:spPr>
      </p:pic>
    </p:spTree>
    <p:extLst>
      <p:ext uri="{BB962C8B-B14F-4D97-AF65-F5344CB8AC3E}">
        <p14:creationId xmlns:p14="http://schemas.microsoft.com/office/powerpoint/2010/main" val="37128843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260ED5B-D8C2-6478-85A0-E349332E7261}"/>
              </a:ext>
            </a:extLst>
          </p:cNvPr>
          <p:cNvPicPr>
            <a:picLocks noChangeAspect="1"/>
          </p:cNvPicPr>
          <p:nvPr userDrawn="1"/>
        </p:nvPicPr>
        <p:blipFill rotWithShape="1">
          <a:blip r:embed="rId2"/>
          <a:srcRect l="8425" t="2855" r="30531" b="36101"/>
          <a:stretch/>
        </p:blipFill>
        <p:spPr>
          <a:xfrm>
            <a:off x="1" y="1"/>
            <a:ext cx="18288000" cy="10287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736933" y="932618"/>
            <a:ext cx="9238344" cy="2971800"/>
          </a:xfrm>
          <a:prstGeom prst="rect">
            <a:avLst/>
          </a:prstGeom>
        </p:spPr>
        <p:txBody>
          <a:bodyPr anchor="b"/>
          <a:lstStyle>
            <a:lvl1pPr marL="0" indent="0" algn="l">
              <a:spcBef>
                <a:spcPts val="0"/>
              </a:spcBef>
              <a:buFontTx/>
              <a:buNone/>
              <a:defRPr lang="en-US" sz="4500" b="1" kern="0" cap="none" baseline="0" dirty="0" smtClean="0">
                <a:solidFill>
                  <a:schemeClr val="tx1"/>
                </a:solidFill>
                <a:latin typeface="NVIDIA Sans" panose="020B0503020203020204" pitchFamily="34" charset="0"/>
                <a:ea typeface="+mj-ea"/>
                <a:cs typeface="NVIDIA Sans" panose="020B0503020203020204" pitchFamily="34" charset="0"/>
              </a:defRPr>
            </a:lvl1pPr>
            <a:lvl2pPr marL="1281395" indent="0">
              <a:buFontTx/>
              <a:buNone/>
              <a:defRPr lang="en-US" sz="4000" b="1" kern="0" cap="all" baseline="0" dirty="0" smtClean="0">
                <a:solidFill>
                  <a:schemeClr val="tx1"/>
                </a:solidFill>
                <a:latin typeface="Trebuchet MS" panose="020B0603020202020204" pitchFamily="34" charset="0"/>
                <a:ea typeface="+mj-ea"/>
                <a:cs typeface="+mj-cs"/>
              </a:defRPr>
            </a:lvl2pPr>
            <a:lvl3pPr marL="2441792" indent="0">
              <a:buFontTx/>
              <a:buNone/>
              <a:defRPr lang="en-US" sz="4000" b="1" kern="0" cap="all" baseline="0" dirty="0" smtClean="0">
                <a:solidFill>
                  <a:schemeClr val="tx1"/>
                </a:solidFill>
                <a:latin typeface="Trebuchet MS" panose="020B0603020202020204" pitchFamily="34" charset="0"/>
                <a:ea typeface="+mj-ea"/>
                <a:cs typeface="+mj-cs"/>
              </a:defRPr>
            </a:lvl3pPr>
            <a:lvl4pPr marL="3466865" indent="0">
              <a:buFontTx/>
              <a:buNone/>
              <a:defRPr lang="en-US" sz="4000" b="1" kern="0" cap="all" baseline="0" dirty="0" smtClean="0">
                <a:solidFill>
                  <a:schemeClr val="tx1"/>
                </a:solidFill>
                <a:latin typeface="Trebuchet MS" panose="020B0603020202020204" pitchFamily="34" charset="0"/>
                <a:ea typeface="+mj-ea"/>
                <a:cs typeface="+mj-cs"/>
              </a:defRPr>
            </a:lvl4pPr>
            <a:lvl5pPr marL="4235705" indent="0">
              <a:buFontTx/>
              <a:buNone/>
              <a:defRPr lang="en-US" sz="4000" b="1" kern="0" cap="all" baseline="0" dirty="0">
                <a:solidFill>
                  <a:schemeClr val="tx1"/>
                </a:solidFill>
                <a:latin typeface="Trebuchet MS" panose="020B0603020202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283464" cy="374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1597273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3817130" y="5386000"/>
            <a:ext cx="11366938" cy="2738093"/>
          </a:xfrm>
          <a:prstGeom prst="rect">
            <a:avLst/>
          </a:prstGeom>
        </p:spPr>
        <p:txBody>
          <a:bodyPr/>
          <a:lstStyle>
            <a:lvl1pPr marL="0" indent="0" algn="l">
              <a:lnSpc>
                <a:spcPct val="90000"/>
              </a:lnSpc>
              <a:spcBef>
                <a:spcPts val="0"/>
              </a:spcBef>
              <a:buFontTx/>
              <a:buNone/>
              <a:defRPr sz="2200" cap="none" baseline="0">
                <a:solidFill>
                  <a:schemeClr val="tx1"/>
                </a:solidFill>
                <a:latin typeface="NVIDIA Sans Medium" panose="020B0603020203020204" pitchFamily="34" charset="0"/>
                <a:cs typeface="NVIDIA Sans Medium" panose="020B0603020203020204" pitchFamily="34" charset="0"/>
              </a:defRPr>
            </a:lvl1pPr>
            <a:lvl2pPr marL="1281397" indent="0" algn="l">
              <a:lnSpc>
                <a:spcPct val="90000"/>
              </a:lnSpc>
              <a:buFontTx/>
              <a:buNone/>
              <a:defRPr sz="3770" cap="all" baseline="0">
                <a:solidFill>
                  <a:schemeClr val="tx2"/>
                </a:solidFill>
                <a:latin typeface="DINPro-Medium" panose="02000503030000020004" pitchFamily="50" charset="0"/>
              </a:defRPr>
            </a:lvl2pPr>
            <a:lvl3pPr marL="2441791" indent="0" algn="l">
              <a:lnSpc>
                <a:spcPct val="90000"/>
              </a:lnSpc>
              <a:buFontTx/>
              <a:buNone/>
              <a:defRPr sz="3770" cap="all" baseline="0">
                <a:solidFill>
                  <a:schemeClr val="tx2"/>
                </a:solidFill>
                <a:latin typeface="DINPro-Medium" panose="02000503030000020004" pitchFamily="50" charset="0"/>
              </a:defRPr>
            </a:lvl3pPr>
            <a:lvl4pPr marL="3466865"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3817130" y="4512380"/>
            <a:ext cx="11366939" cy="877133"/>
          </a:xfrm>
          <a:prstGeom prst="rect">
            <a:avLst/>
          </a:prstGeom>
        </p:spPr>
        <p:txBody>
          <a:bodyPr/>
          <a:lstStyle>
            <a:lvl1pPr algn="l">
              <a:defRPr sz="6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3596570" y="3124023"/>
            <a:ext cx="1178630" cy="1178628"/>
          </a:xfrm>
          <a:prstGeom prst="rect">
            <a:avLst/>
          </a:prstGeom>
        </p:spPr>
      </p:pic>
    </p:spTree>
    <p:extLst>
      <p:ext uri="{BB962C8B-B14F-4D97-AF65-F5344CB8AC3E}">
        <p14:creationId xmlns:p14="http://schemas.microsoft.com/office/powerpoint/2010/main" val="23332810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CF7E653-B7EE-05E2-34FD-F035A4A64F3D}"/>
              </a:ext>
            </a:extLst>
          </p:cNvPr>
          <p:cNvPicPr>
            <a:picLocks noChangeAspect="1"/>
          </p:cNvPicPr>
          <p:nvPr userDrawn="1"/>
        </p:nvPicPr>
        <p:blipFill>
          <a:blip r:embed="rId2"/>
          <a:srcRect/>
          <a:stretch/>
        </p:blipFill>
        <p:spPr>
          <a:xfrm>
            <a:off x="-1" y="0"/>
            <a:ext cx="18288001" cy="10287000"/>
          </a:xfrm>
          <a:prstGeom prst="rect">
            <a:avLst/>
          </a:prstGeom>
        </p:spPr>
      </p:pic>
      <p:pic>
        <p:nvPicPr>
          <p:cNvPr id="6" name="Picture 5" descr="Logo&#10;&#10;Description automatically generated">
            <a:extLst>
              <a:ext uri="{FF2B5EF4-FFF2-40B4-BE49-F238E27FC236}">
                <a16:creationId xmlns:a16="http://schemas.microsoft.com/office/drawing/2014/main" id="{72A4F396-AF1A-AFD8-3D29-A26B64BFC4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4" y="1293624"/>
            <a:ext cx="4219887" cy="1453396"/>
          </a:xfrm>
          <a:prstGeom prst="rect">
            <a:avLst/>
          </a:prstGeom>
        </p:spPr>
      </p:pic>
    </p:spTree>
    <p:extLst>
      <p:ext uri="{BB962C8B-B14F-4D97-AF65-F5344CB8AC3E}">
        <p14:creationId xmlns:p14="http://schemas.microsoft.com/office/powerpoint/2010/main" val="37656707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8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1"/>
            <a:ext cx="15773400" cy="1257301"/>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689229"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689229"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885088"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hasCustomPrompt="1"/>
          </p:nvPr>
        </p:nvSpPr>
        <p:spPr>
          <a:xfrm>
            <a:off x="885088"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9268941"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9268941"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9464518"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hasCustomPrompt="1"/>
          </p:nvPr>
        </p:nvSpPr>
        <p:spPr>
          <a:xfrm>
            <a:off x="9464518"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13557207"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13557207"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24" name="Picture Placeholder 2">
            <a:extLst>
              <a:ext uri="{FF2B5EF4-FFF2-40B4-BE49-F238E27FC236}">
                <a16:creationId xmlns:a16="http://schemas.microsoft.com/office/drawing/2014/main" id="{DA6CC944-3818-4DFA-9AC9-345BBAEDB759}"/>
              </a:ext>
            </a:extLst>
          </p:cNvPr>
          <p:cNvSpPr>
            <a:spLocks noGrp="1"/>
          </p:cNvSpPr>
          <p:nvPr>
            <p:ph type="pic" sz="quarter" idx="28"/>
          </p:nvPr>
        </p:nvSpPr>
        <p:spPr>
          <a:xfrm>
            <a:off x="689511" y="5802126"/>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5" name="SmartArt Placeholder 11">
            <a:extLst>
              <a:ext uri="{FF2B5EF4-FFF2-40B4-BE49-F238E27FC236}">
                <a16:creationId xmlns:a16="http://schemas.microsoft.com/office/drawing/2014/main" id="{175FBE8F-6596-4AA7-9FA0-A561C7201EEB}"/>
              </a:ext>
            </a:extLst>
          </p:cNvPr>
          <p:cNvSpPr>
            <a:spLocks noGrp="1"/>
          </p:cNvSpPr>
          <p:nvPr>
            <p:ph type="dgm" sz="quarter" idx="29"/>
          </p:nvPr>
        </p:nvSpPr>
        <p:spPr>
          <a:xfrm>
            <a:off x="689511" y="5802127"/>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26" name="Text Placeholder 7">
            <a:extLst>
              <a:ext uri="{FF2B5EF4-FFF2-40B4-BE49-F238E27FC236}">
                <a16:creationId xmlns:a16="http://schemas.microsoft.com/office/drawing/2014/main" id="{E2390222-2EC5-423B-A8A8-471FD6731581}"/>
              </a:ext>
            </a:extLst>
          </p:cNvPr>
          <p:cNvSpPr>
            <a:spLocks noGrp="1"/>
          </p:cNvSpPr>
          <p:nvPr>
            <p:ph type="body" sz="quarter" idx="30" hasCustomPrompt="1"/>
          </p:nvPr>
        </p:nvSpPr>
        <p:spPr>
          <a:xfrm>
            <a:off x="885088" y="5984941"/>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95D9B478-C378-4E11-89B5-27C17F0DEAA5}"/>
              </a:ext>
            </a:extLst>
          </p:cNvPr>
          <p:cNvSpPr>
            <a:spLocks noGrp="1"/>
          </p:cNvSpPr>
          <p:nvPr>
            <p:ph type="body" sz="quarter" idx="31" hasCustomPrompt="1"/>
          </p:nvPr>
        </p:nvSpPr>
        <p:spPr>
          <a:xfrm>
            <a:off x="885088" y="6255871"/>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4975044" y="5802127"/>
            <a:ext cx="4023360" cy="3025960"/>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4975044" y="5802128"/>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5182050" y="5984941"/>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hasCustomPrompt="1"/>
          </p:nvPr>
        </p:nvSpPr>
        <p:spPr>
          <a:xfrm>
            <a:off x="5182050" y="6255871"/>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9268941" y="5802126"/>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9268941" y="5802127"/>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9464518" y="5984941"/>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hasCustomPrompt="1"/>
          </p:nvPr>
        </p:nvSpPr>
        <p:spPr>
          <a:xfrm>
            <a:off x="9464518" y="6255871"/>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13553496" y="5802126"/>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13560354" y="5802127"/>
            <a:ext cx="4009644"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13752784" y="5984941"/>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hasCustomPrompt="1"/>
          </p:nvPr>
        </p:nvSpPr>
        <p:spPr>
          <a:xfrm>
            <a:off x="13752784" y="6255871"/>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4" name="Text Placeholder 7">
            <a:extLst>
              <a:ext uri="{FF2B5EF4-FFF2-40B4-BE49-F238E27FC236}">
                <a16:creationId xmlns:a16="http://schemas.microsoft.com/office/drawing/2014/main" id="{BBA56D8C-5243-44EE-B814-6488FB8C41E4}"/>
              </a:ext>
            </a:extLst>
          </p:cNvPr>
          <p:cNvSpPr>
            <a:spLocks noGrp="1"/>
          </p:cNvSpPr>
          <p:nvPr>
            <p:ph type="body" sz="quarter" idx="26" hasCustomPrompt="1"/>
          </p:nvPr>
        </p:nvSpPr>
        <p:spPr>
          <a:xfrm>
            <a:off x="13756471"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2223DC20-CFA3-4A75-A82D-55D34BA692D1}"/>
              </a:ext>
            </a:extLst>
          </p:cNvPr>
          <p:cNvSpPr>
            <a:spLocks noGrp="1"/>
          </p:cNvSpPr>
          <p:nvPr>
            <p:ph type="body" sz="quarter" idx="27" hasCustomPrompt="1"/>
          </p:nvPr>
        </p:nvSpPr>
        <p:spPr>
          <a:xfrm>
            <a:off x="13756471"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AF1AE583-2DF1-4C23-8EE0-48526707FA17}"/>
              </a:ext>
            </a:extLst>
          </p:cNvPr>
          <p:cNvSpPr>
            <a:spLocks noGrp="1"/>
          </p:cNvSpPr>
          <p:nvPr>
            <p:ph type="pic" sz="quarter" idx="16"/>
          </p:nvPr>
        </p:nvSpPr>
        <p:spPr>
          <a:xfrm>
            <a:off x="4974547" y="2503303"/>
            <a:ext cx="4023360" cy="3025960"/>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9" name="SmartArt Placeholder 11">
            <a:extLst>
              <a:ext uri="{FF2B5EF4-FFF2-40B4-BE49-F238E27FC236}">
                <a16:creationId xmlns:a16="http://schemas.microsoft.com/office/drawing/2014/main" id="{DB5F780C-BB1D-4A22-A87B-A8B2597FC0CD}"/>
              </a:ext>
            </a:extLst>
          </p:cNvPr>
          <p:cNvSpPr>
            <a:spLocks noGrp="1"/>
          </p:cNvSpPr>
          <p:nvPr>
            <p:ph type="dgm" sz="quarter" idx="17"/>
          </p:nvPr>
        </p:nvSpPr>
        <p:spPr>
          <a:xfrm>
            <a:off x="4974547" y="2503302"/>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52" name="Text Placeholder 7">
            <a:extLst>
              <a:ext uri="{FF2B5EF4-FFF2-40B4-BE49-F238E27FC236}">
                <a16:creationId xmlns:a16="http://schemas.microsoft.com/office/drawing/2014/main" id="{BBDDDBB6-EEC9-43DF-B968-72C259026E6F}"/>
              </a:ext>
            </a:extLst>
          </p:cNvPr>
          <p:cNvSpPr>
            <a:spLocks noGrp="1"/>
          </p:cNvSpPr>
          <p:nvPr>
            <p:ph type="body" sz="quarter" idx="18" hasCustomPrompt="1"/>
          </p:nvPr>
        </p:nvSpPr>
        <p:spPr>
          <a:xfrm>
            <a:off x="5170123"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3" name="Text Placeholder 7">
            <a:extLst>
              <a:ext uri="{FF2B5EF4-FFF2-40B4-BE49-F238E27FC236}">
                <a16:creationId xmlns:a16="http://schemas.microsoft.com/office/drawing/2014/main" id="{E5FCA3BC-AA9A-4D20-95BF-C73FA5C297E5}"/>
              </a:ext>
            </a:extLst>
          </p:cNvPr>
          <p:cNvSpPr>
            <a:spLocks noGrp="1"/>
          </p:cNvSpPr>
          <p:nvPr>
            <p:ph type="body" sz="quarter" idx="19" hasCustomPrompt="1"/>
          </p:nvPr>
        </p:nvSpPr>
        <p:spPr>
          <a:xfrm>
            <a:off x="5170123"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2130793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 name="Title 1"/>
          <p:cNvSpPr>
            <a:spLocks noGrp="1"/>
          </p:cNvSpPr>
          <p:nvPr>
            <p:ph type="title"/>
          </p:nvPr>
        </p:nvSpPr>
        <p:spPr>
          <a:xfrm>
            <a:off x="830580" y="868682"/>
            <a:ext cx="16626840" cy="984885"/>
          </a:xfrm>
        </p:spPr>
        <p:txBody>
          <a:bodyP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2272449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22892" y="2602523"/>
            <a:ext cx="7607808" cy="1649438"/>
          </a:xfrm>
        </p:spPr>
        <p:txBody>
          <a:bodyPr/>
          <a:lstStyle>
            <a:lvl1pPr algn="l">
              <a:defRPr/>
            </a:lvl1pPr>
          </a:lstStyle>
          <a:p>
            <a:r>
              <a:rPr lang="en-US"/>
              <a:t>Click to add title</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hasCustomPrompt="1"/>
          </p:nvPr>
        </p:nvSpPr>
        <p:spPr>
          <a:xfrm>
            <a:off x="9422893" y="4526281"/>
            <a:ext cx="7607808" cy="4739165"/>
          </a:xfrm>
          <a:prstGeom prst="rect">
            <a:avLst/>
          </a:prstGeom>
        </p:spPr>
        <p:txBody>
          <a:bodyPr/>
          <a:lstStyle>
            <a:lvl1pPr marL="228600" indent="-228600">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00" indent="-228600">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00" indent="-228600">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00" indent="-228600">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38" indent="-198438">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500642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A high angle view of a building&#10;&#10;Description automatically generated with low confidence">
            <a:extLst>
              <a:ext uri="{FF2B5EF4-FFF2-40B4-BE49-F238E27FC236}">
                <a16:creationId xmlns:a16="http://schemas.microsoft.com/office/drawing/2014/main" id="{FF2A161D-A29E-4106-BBDA-501B0A16411C}"/>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6994ADB0-7732-4C8D-9989-342FE374FF0E}"/>
              </a:ext>
            </a:extLst>
          </p:cNvPr>
          <p:cNvSpPr/>
          <p:nvPr userDrawn="1"/>
        </p:nvSpPr>
        <p:spPr>
          <a:xfrm flipV="1">
            <a:off x="0" y="-1"/>
            <a:ext cx="18288000" cy="3790952"/>
          </a:xfrm>
          <a:prstGeom prst="rect">
            <a:avLst/>
          </a:prstGeom>
          <a:gradFill>
            <a:gsLst>
              <a:gs pos="0">
                <a:schemeClr val="bg1">
                  <a:alpha val="0"/>
                </a:schemeClr>
              </a:gs>
              <a:gs pos="100000">
                <a:schemeClr val="bg1">
                  <a:alpha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Rectangle 8">
            <a:extLst>
              <a:ext uri="{FF2B5EF4-FFF2-40B4-BE49-F238E27FC236}">
                <a16:creationId xmlns:a16="http://schemas.microsoft.com/office/drawing/2014/main" id="{BBC045F2-0F3A-4F0E-8858-13EF939F8049}"/>
              </a:ext>
            </a:extLst>
          </p:cNvPr>
          <p:cNvSpPr/>
          <p:nvPr userDrawn="1"/>
        </p:nvSpPr>
        <p:spPr>
          <a:xfrm>
            <a:off x="0" y="5143500"/>
            <a:ext cx="18288000" cy="5143500"/>
          </a:xfrm>
          <a:prstGeom prst="rect">
            <a:avLst/>
          </a:prstGeom>
          <a:gradFill>
            <a:gsLst>
              <a:gs pos="0">
                <a:schemeClr val="bg1">
                  <a:alpha val="0"/>
                </a:schemeClr>
              </a:gs>
              <a:gs pos="100000">
                <a:schemeClr val="bg1">
                  <a:alpha val="58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8" name="Picture 7">
            <a:extLst>
              <a:ext uri="{FF2B5EF4-FFF2-40B4-BE49-F238E27FC236}">
                <a16:creationId xmlns:a16="http://schemas.microsoft.com/office/drawing/2014/main" id="{E2C3B2D5-8571-4CC1-A11C-8B26F95DC2E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072412" y="163308"/>
            <a:ext cx="4006038" cy="1380180"/>
          </a:xfrm>
          <a:prstGeom prst="rect">
            <a:avLst/>
          </a:prstGeom>
        </p:spPr>
      </p:pic>
      <p:sp>
        <p:nvSpPr>
          <p:cNvPr id="2" name="Title 1"/>
          <p:cNvSpPr>
            <a:spLocks noGrp="1"/>
          </p:cNvSpPr>
          <p:nvPr>
            <p:ph type="ctrTitle" hasCustomPrompt="1"/>
          </p:nvPr>
        </p:nvSpPr>
        <p:spPr>
          <a:xfrm>
            <a:off x="685800" y="6949440"/>
            <a:ext cx="13716000" cy="2468880"/>
          </a:xfrm>
        </p:spPr>
        <p:txBody>
          <a:bodyPr anchor="b">
            <a:normAutofit/>
          </a:bodyPr>
          <a:lstStyle>
            <a:lvl1pPr algn="l">
              <a:defRPr sz="3999" b="1" cap="all" baseline="0">
                <a:solidFill>
                  <a:schemeClr val="tx1"/>
                </a:solidFill>
                <a:latin typeface="Trebuchet MS" panose="020B0603020202020204" pitchFamily="34" charset="0"/>
              </a:defRPr>
            </a:lvl1pPr>
          </a:lstStyle>
          <a:p>
            <a:r>
              <a:rPr lang="en-US"/>
              <a:t>Click to add title</a:t>
            </a:r>
          </a:p>
        </p:txBody>
      </p:sp>
      <p:sp>
        <p:nvSpPr>
          <p:cNvPr id="3" name="Subtitle 2"/>
          <p:cNvSpPr>
            <a:spLocks noGrp="1"/>
          </p:cNvSpPr>
          <p:nvPr>
            <p:ph type="subTitle" idx="1" hasCustomPrompt="1"/>
          </p:nvPr>
        </p:nvSpPr>
        <p:spPr>
          <a:xfrm>
            <a:off x="685800" y="9396984"/>
            <a:ext cx="13716000" cy="851916"/>
          </a:xfrm>
          <a:prstGeom prst="rect">
            <a:avLst/>
          </a:prstGeom>
        </p:spPr>
        <p:txBody>
          <a:bodyPr>
            <a:normAutofit/>
          </a:bodyPr>
          <a:lstStyle>
            <a:lvl1pPr marL="0" indent="0" algn="l">
              <a:buNone/>
              <a:defRPr sz="2700" cap="all" baseline="0">
                <a:latin typeface="Trebuchet MS" panose="020B0603020202020204" pitchFamily="34" charset="0"/>
              </a:defRPr>
            </a:lvl1pPr>
            <a:lvl2pPr marL="685731" indent="0" algn="ctr">
              <a:buNone/>
              <a:defRPr sz="3000"/>
            </a:lvl2pPr>
            <a:lvl3pPr marL="1371464" indent="0" algn="ctr">
              <a:buNone/>
              <a:defRPr sz="2700"/>
            </a:lvl3pPr>
            <a:lvl4pPr marL="2057195" indent="0" algn="ctr">
              <a:buNone/>
              <a:defRPr sz="2400"/>
            </a:lvl4pPr>
            <a:lvl5pPr marL="2742926" indent="0" algn="ctr">
              <a:buNone/>
              <a:defRPr sz="2400"/>
            </a:lvl5pPr>
            <a:lvl6pPr marL="3428657" indent="0" algn="ctr">
              <a:buNone/>
              <a:defRPr sz="2400"/>
            </a:lvl6pPr>
            <a:lvl7pPr marL="4114389" indent="0" algn="ctr">
              <a:buNone/>
              <a:defRPr sz="2400"/>
            </a:lvl7pPr>
            <a:lvl8pPr marL="4800120" indent="0" algn="ctr">
              <a:buNone/>
              <a:defRPr sz="2400"/>
            </a:lvl8pPr>
            <a:lvl9pPr marL="5485851" indent="0" algn="ctr">
              <a:buNone/>
              <a:defRPr sz="2400"/>
            </a:lvl9pPr>
          </a:lstStyle>
          <a:p>
            <a:r>
              <a:rPr lang="en-US"/>
              <a:t>CLICK TO add subtitle/name/date</a:t>
            </a:r>
          </a:p>
        </p:txBody>
      </p:sp>
    </p:spTree>
    <p:extLst>
      <p:ext uri="{BB962C8B-B14F-4D97-AF65-F5344CB8AC3E}">
        <p14:creationId xmlns:p14="http://schemas.microsoft.com/office/powerpoint/2010/main" val="2801424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hasCustomPrompt="1"/>
          </p:nvPr>
        </p:nvSpPr>
        <p:spPr>
          <a:xfrm>
            <a:off x="1257300" y="2423160"/>
            <a:ext cx="15773400" cy="6825996"/>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6172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3" name="Content Placeholder 2"/>
          <p:cNvSpPr>
            <a:spLocks noGrp="1"/>
          </p:cNvSpPr>
          <p:nvPr>
            <p:ph idx="1" hasCustomPrompt="1"/>
          </p:nvPr>
        </p:nvSpPr>
        <p:spPr>
          <a:xfrm>
            <a:off x="1257300" y="2423160"/>
            <a:ext cx="15773400" cy="6825996"/>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lnSpc>
                <a:spcPct val="90000"/>
              </a:lnSpc>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TextBox 4">
            <a:extLst>
              <a:ext uri="{FF2B5EF4-FFF2-40B4-BE49-F238E27FC236}">
                <a16:creationId xmlns:a16="http://schemas.microsoft.com/office/drawing/2014/main" id="{D48CB7C0-4136-4D6F-957F-F17F827E61BC}"/>
              </a:ext>
            </a:extLst>
          </p:cNvPr>
          <p:cNvSpPr txBox="1"/>
          <p:nvPr userDrawn="1"/>
        </p:nvSpPr>
        <p:spPr>
          <a:xfrm>
            <a:off x="354244" y="9779793"/>
            <a:ext cx="3092513" cy="269433"/>
          </a:xfrm>
          <a:prstGeom prst="rect">
            <a:avLst/>
          </a:prstGeom>
          <a:noFill/>
        </p:spPr>
        <p:txBody>
          <a:bodyPr wrap="none" rtlCol="0">
            <a:spAutoFit/>
          </a:bodyPr>
          <a:lstStyle/>
          <a:p>
            <a:r>
              <a:rPr lang="en-US" sz="1151">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14561913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lvl1pPr>
              <a:defRPr b="0">
                <a:latin typeface="Courier New" panose="02070309020205020404" pitchFamily="49" charset="0"/>
                <a:cs typeface="Courier New" panose="02070309020205020404" pitchFamily="49" charset="0"/>
              </a:defRPr>
            </a:lvl1pPr>
          </a:lstStyle>
          <a:p>
            <a:r>
              <a:rPr lang="en-US"/>
              <a:t>Click to add title</a:t>
            </a:r>
          </a:p>
        </p:txBody>
      </p:sp>
      <p:sp>
        <p:nvSpPr>
          <p:cNvPr id="3" name="Content Placeholder 2"/>
          <p:cNvSpPr>
            <a:spLocks noGrp="1"/>
          </p:cNvSpPr>
          <p:nvPr>
            <p:ph idx="1" hasCustomPrompt="1"/>
          </p:nvPr>
        </p:nvSpPr>
        <p:spPr>
          <a:xfrm>
            <a:off x="1257300" y="2436876"/>
            <a:ext cx="15773400" cy="6825996"/>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Courier New" panose="02070309020205020404" pitchFamily="49" charset="0"/>
                <a:cs typeface="Courier New" panose="02070309020205020404" pitchFamily="49" charset="0"/>
              </a:defRPr>
            </a:lvl1pPr>
            <a:lvl2pPr marL="685731" indent="-228578">
              <a:buClr>
                <a:schemeClr val="tx2"/>
              </a:buClr>
              <a:buFont typeface="Wingdings" panose="05000000000000000000" pitchFamily="2" charset="2"/>
              <a:buChar char="§"/>
              <a:defRPr sz="1800">
                <a:solidFill>
                  <a:schemeClr val="bg1"/>
                </a:solidFill>
                <a:latin typeface="Courier New" panose="02070309020205020404" pitchFamily="49" charset="0"/>
                <a:cs typeface="Courier New" panose="02070309020205020404" pitchFamily="49" charset="0"/>
              </a:defRPr>
            </a:lvl2pPr>
            <a:lvl3pPr marL="1142886" indent="-228578">
              <a:buClr>
                <a:schemeClr val="tx2"/>
              </a:buClr>
              <a:buFont typeface="Wingdings" panose="05000000000000000000" pitchFamily="2" charset="2"/>
              <a:buChar char="§"/>
              <a:defRPr sz="1601">
                <a:solidFill>
                  <a:schemeClr val="bg1"/>
                </a:solidFill>
                <a:latin typeface="Courier New" panose="02070309020205020404" pitchFamily="49" charset="0"/>
                <a:cs typeface="Courier New" panose="02070309020205020404" pitchFamily="49" charset="0"/>
              </a:defRPr>
            </a:lvl3pPr>
            <a:lvl4pPr marL="1600040" indent="-228578">
              <a:buClr>
                <a:schemeClr val="tx2"/>
              </a:buClr>
              <a:buFont typeface="Wingdings" panose="05000000000000000000" pitchFamily="2" charset="2"/>
              <a:buChar char="§"/>
              <a:defRPr sz="1400">
                <a:solidFill>
                  <a:schemeClr val="bg1"/>
                </a:solidFill>
                <a:latin typeface="Courier New" panose="02070309020205020404" pitchFamily="49" charset="0"/>
                <a:cs typeface="Courier New" panose="02070309020205020404" pitchFamily="49" charset="0"/>
              </a:defRPr>
            </a:lvl4pPr>
            <a:lvl5pPr marL="2027036" indent="-198417">
              <a:buClr>
                <a:schemeClr val="tx2"/>
              </a:buClr>
              <a:buFont typeface="Wingdings" panose="05000000000000000000" pitchFamily="2" charset="2"/>
              <a:buChar char="§"/>
              <a:defRPr sz="1200">
                <a:solidFill>
                  <a:schemeClr val="bg1"/>
                </a:solidFill>
                <a:latin typeface="Courier New" panose="02070309020205020404"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Courier New" panose="02070309020205020404" pitchFamily="49" charset="0"/>
                <a:cs typeface="Courier New" panose="02070309020205020404" pitchFamily="49"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4822054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lvl1pPr>
              <a:defRPr b="0">
                <a:latin typeface="Courier New" panose="02070309020205020404" pitchFamily="49" charset="0"/>
                <a:cs typeface="Courier New" panose="02070309020205020404" pitchFamily="49" charset="0"/>
              </a:defRPr>
            </a:lvl1pPr>
          </a:lstStyle>
          <a:p>
            <a:r>
              <a:rPr lang="en-US"/>
              <a:t>Click to add title</a:t>
            </a:r>
          </a:p>
        </p:txBody>
      </p:sp>
      <p:sp>
        <p:nvSpPr>
          <p:cNvPr id="3" name="Content Placeholder 2"/>
          <p:cNvSpPr>
            <a:spLocks noGrp="1"/>
          </p:cNvSpPr>
          <p:nvPr>
            <p:ph idx="1" hasCustomPrompt="1"/>
          </p:nvPr>
        </p:nvSpPr>
        <p:spPr>
          <a:xfrm>
            <a:off x="1257300" y="2436876"/>
            <a:ext cx="15773400" cy="6825996"/>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Courier New" panose="02070309020205020404" pitchFamily="49" charset="0"/>
                <a:cs typeface="Courier New" panose="02070309020205020404" pitchFamily="49" charset="0"/>
              </a:defRPr>
            </a:lvl1pPr>
            <a:lvl2pPr marL="685731" indent="-228578">
              <a:buClr>
                <a:schemeClr val="tx2"/>
              </a:buClr>
              <a:buFont typeface="Wingdings" panose="05000000000000000000" pitchFamily="2" charset="2"/>
              <a:buChar char="§"/>
              <a:defRPr sz="1800">
                <a:solidFill>
                  <a:schemeClr val="bg1"/>
                </a:solidFill>
                <a:latin typeface="Courier New" panose="02070309020205020404" pitchFamily="49" charset="0"/>
                <a:cs typeface="Courier New" panose="02070309020205020404" pitchFamily="49" charset="0"/>
              </a:defRPr>
            </a:lvl2pPr>
            <a:lvl3pPr marL="1142886" indent="-228578">
              <a:buClr>
                <a:schemeClr val="tx2"/>
              </a:buClr>
              <a:buFont typeface="Wingdings" panose="05000000000000000000" pitchFamily="2" charset="2"/>
              <a:buChar char="§"/>
              <a:defRPr sz="1601">
                <a:solidFill>
                  <a:schemeClr val="bg1"/>
                </a:solidFill>
                <a:latin typeface="Courier New" panose="02070309020205020404" pitchFamily="49" charset="0"/>
                <a:cs typeface="Courier New" panose="02070309020205020404" pitchFamily="49" charset="0"/>
              </a:defRPr>
            </a:lvl3pPr>
            <a:lvl4pPr marL="1600040" indent="-228578">
              <a:buClr>
                <a:schemeClr val="tx2"/>
              </a:buClr>
              <a:buFont typeface="Wingdings" panose="05000000000000000000" pitchFamily="2" charset="2"/>
              <a:buChar char="§"/>
              <a:defRPr sz="1400">
                <a:solidFill>
                  <a:schemeClr val="bg1"/>
                </a:solidFill>
                <a:latin typeface="Courier New" panose="02070309020205020404" pitchFamily="49" charset="0"/>
                <a:cs typeface="Courier New" panose="02070309020205020404" pitchFamily="49" charset="0"/>
              </a:defRPr>
            </a:lvl4pPr>
            <a:lvl5pPr marL="2027036" indent="-198417">
              <a:buClr>
                <a:schemeClr val="tx2"/>
              </a:buClr>
              <a:buFont typeface="Wingdings" panose="05000000000000000000" pitchFamily="2" charset="2"/>
              <a:buChar char="§"/>
              <a:defRPr sz="1200">
                <a:solidFill>
                  <a:schemeClr val="bg1"/>
                </a:solidFill>
                <a:latin typeface="Courier New" panose="02070309020205020404"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Courier New" panose="02070309020205020404" pitchFamily="49" charset="0"/>
                <a:cs typeface="Courier New" panose="02070309020205020404" pitchFamily="49"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TextBox 4">
            <a:extLst>
              <a:ext uri="{FF2B5EF4-FFF2-40B4-BE49-F238E27FC236}">
                <a16:creationId xmlns:a16="http://schemas.microsoft.com/office/drawing/2014/main" id="{B83CE352-2EAC-4297-87FD-65DF9F242349}"/>
              </a:ext>
            </a:extLst>
          </p:cNvPr>
          <p:cNvSpPr txBox="1"/>
          <p:nvPr userDrawn="1"/>
        </p:nvSpPr>
        <p:spPr>
          <a:xfrm>
            <a:off x="354244" y="9779793"/>
            <a:ext cx="3092513" cy="269433"/>
          </a:xfrm>
          <a:prstGeom prst="rect">
            <a:avLst/>
          </a:prstGeom>
          <a:noFill/>
        </p:spPr>
        <p:txBody>
          <a:bodyPr wrap="none" rtlCol="0">
            <a:spAutoFit/>
          </a:bodyPr>
          <a:lstStyle/>
          <a:p>
            <a:r>
              <a:rPr lang="en-US" sz="1151">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24845726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hasCustomPrompt="1"/>
          </p:nvPr>
        </p:nvSpPr>
        <p:spPr>
          <a:xfrm>
            <a:off x="1257300" y="2423160"/>
            <a:ext cx="7607808" cy="6825996"/>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hasCustomPrompt="1"/>
          </p:nvPr>
        </p:nvSpPr>
        <p:spPr>
          <a:xfrm>
            <a:off x="9422892" y="2423160"/>
            <a:ext cx="7607808" cy="6825996"/>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588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hasCustomPrompt="1"/>
          </p:nvPr>
        </p:nvSpPr>
        <p:spPr>
          <a:xfrm>
            <a:off x="1257300" y="2423160"/>
            <a:ext cx="7607808" cy="6825996"/>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hasCustomPrompt="1"/>
          </p:nvPr>
        </p:nvSpPr>
        <p:spPr>
          <a:xfrm>
            <a:off x="9422892" y="2423160"/>
            <a:ext cx="7607808" cy="6825996"/>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E17AA470-DF28-455D-887E-AEAA0CF1C766}"/>
              </a:ext>
            </a:extLst>
          </p:cNvPr>
          <p:cNvSpPr txBox="1"/>
          <p:nvPr userDrawn="1"/>
        </p:nvSpPr>
        <p:spPr>
          <a:xfrm>
            <a:off x="354244" y="9779793"/>
            <a:ext cx="3092513" cy="269433"/>
          </a:xfrm>
          <a:prstGeom prst="rect">
            <a:avLst/>
          </a:prstGeom>
          <a:noFill/>
        </p:spPr>
        <p:txBody>
          <a:bodyPr wrap="none" rtlCol="0">
            <a:spAutoFit/>
          </a:bodyPr>
          <a:lstStyle/>
          <a:p>
            <a:r>
              <a:rPr lang="en-US" sz="1151">
                <a:solidFill>
                  <a:schemeClr val="bg1"/>
                </a:solidFill>
                <a:latin typeface="Trebuchet MS" panose="020B0603020202020204" pitchFamily="34" charset="0"/>
              </a:rPr>
              <a:t>NVIDIA CONFIDENTIAL. DO NOT DISTRIBUTE.</a:t>
            </a:r>
          </a:p>
        </p:txBody>
      </p:sp>
    </p:spTree>
    <p:extLst>
      <p:ext uri="{BB962C8B-B14F-4D97-AF65-F5344CB8AC3E}">
        <p14:creationId xmlns:p14="http://schemas.microsoft.com/office/powerpoint/2010/main" val="1755542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22892" y="2194560"/>
            <a:ext cx="7607808" cy="1668780"/>
          </a:xfrm>
        </p:spPr>
        <p:txBody>
          <a:bodyPr/>
          <a:lstStyle>
            <a:lvl1pPr algn="l">
              <a:defRPr/>
            </a:lvl1p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9422892" y="3849624"/>
            <a:ext cx="7607808" cy="704088"/>
          </a:xfrm>
          <a:prstGeom prst="rect">
            <a:avLst/>
          </a:prstGeom>
        </p:spPr>
        <p:txBody>
          <a:bodyPr/>
          <a:lstStyle>
            <a:lvl1pPr marL="0" indent="0" algn="l">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hasCustomPrompt="1"/>
          </p:nvPr>
        </p:nvSpPr>
        <p:spPr>
          <a:xfrm>
            <a:off x="9422894" y="4526281"/>
            <a:ext cx="7607808" cy="4739165"/>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8206581"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6844835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22892" y="2602525"/>
            <a:ext cx="7607808" cy="1649438"/>
          </a:xfrm>
        </p:spPr>
        <p:txBody>
          <a:bodyPr/>
          <a:lstStyle>
            <a:lvl1pPr algn="l">
              <a:defRPr/>
            </a:lvl1pPr>
          </a:lstStyle>
          <a:p>
            <a:r>
              <a:rPr lang="en-US"/>
              <a:t>Click to add title</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hasCustomPrompt="1"/>
          </p:nvPr>
        </p:nvSpPr>
        <p:spPr>
          <a:xfrm>
            <a:off x="9422894" y="4526281"/>
            <a:ext cx="7607808" cy="4739165"/>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8206581"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9007825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5354693-2E9A-4F5F-B2BB-0B739178CC0C}"/>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hasCustomPrompt="1"/>
          </p:nvPr>
        </p:nvSpPr>
        <p:spPr>
          <a:xfrm>
            <a:off x="1257300" y="2180493"/>
            <a:ext cx="7886700" cy="1682847"/>
          </a:xfrm>
        </p:spPr>
        <p:txBody>
          <a:bodyPr/>
          <a:lstStyle>
            <a:lvl1pPr algn="l">
              <a:defRPr>
                <a:solidFill>
                  <a:schemeClr val="bg1"/>
                </a:solidFill>
              </a:defRPr>
            </a:lvl1pPr>
          </a:lstStyle>
          <a:p>
            <a:r>
              <a:rPr lang="en-US"/>
              <a:t>Click to add title</a:t>
            </a:r>
          </a:p>
        </p:txBody>
      </p:sp>
      <p:sp>
        <p:nvSpPr>
          <p:cNvPr id="3" name="Content Placeholder 2"/>
          <p:cNvSpPr>
            <a:spLocks noGrp="1"/>
          </p:cNvSpPr>
          <p:nvPr>
            <p:ph idx="1" hasCustomPrompt="1"/>
          </p:nvPr>
        </p:nvSpPr>
        <p:spPr>
          <a:xfrm>
            <a:off x="1257300" y="4526280"/>
            <a:ext cx="7886700" cy="4741164"/>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3849624"/>
            <a:ext cx="7886700" cy="704088"/>
          </a:xfrm>
          <a:prstGeom prst="rect">
            <a:avLst/>
          </a:prstGeom>
        </p:spPr>
        <p:txBody>
          <a:bodyPr/>
          <a:lstStyle>
            <a:lvl1pPr marL="0" indent="0" algn="l">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10081419" y="0"/>
            <a:ext cx="8206581"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8985100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ODING_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A017E88-9B34-4B2D-8634-7EA27A324016}"/>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hasCustomPrompt="1"/>
          </p:nvPr>
        </p:nvSpPr>
        <p:spPr>
          <a:xfrm>
            <a:off x="1257300" y="2180493"/>
            <a:ext cx="7886700" cy="1682847"/>
          </a:xfrm>
        </p:spPr>
        <p:txBody>
          <a:bodyPr/>
          <a:lstStyle>
            <a:lvl1pPr algn="l">
              <a:defRPr b="0">
                <a:solidFill>
                  <a:schemeClr val="bg1"/>
                </a:solidFill>
                <a:latin typeface="Courier New" panose="02070309020205020404" pitchFamily="49" charset="0"/>
                <a:cs typeface="Courier New" panose="02070309020205020404" pitchFamily="49" charset="0"/>
              </a:defRPr>
            </a:lvl1pPr>
          </a:lstStyle>
          <a:p>
            <a:r>
              <a:rPr lang="en-US"/>
              <a:t>Click to add title</a:t>
            </a:r>
          </a:p>
        </p:txBody>
      </p:sp>
      <p:sp>
        <p:nvSpPr>
          <p:cNvPr id="3" name="Content Placeholder 2"/>
          <p:cNvSpPr>
            <a:spLocks noGrp="1"/>
          </p:cNvSpPr>
          <p:nvPr>
            <p:ph idx="1" hasCustomPrompt="1"/>
          </p:nvPr>
        </p:nvSpPr>
        <p:spPr>
          <a:xfrm>
            <a:off x="1257300" y="4526280"/>
            <a:ext cx="7886700" cy="4741164"/>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Courier New" panose="02070309020205020404" pitchFamily="49" charset="0"/>
                <a:cs typeface="Courier New" panose="02070309020205020404" pitchFamily="49" charset="0"/>
              </a:defRPr>
            </a:lvl1pPr>
            <a:lvl2pPr marL="685731" indent="-228578">
              <a:buClr>
                <a:schemeClr val="tx2"/>
              </a:buClr>
              <a:buFont typeface="Wingdings" panose="05000000000000000000" pitchFamily="2" charset="2"/>
              <a:buChar char="§"/>
              <a:defRPr sz="1800">
                <a:solidFill>
                  <a:schemeClr val="bg1"/>
                </a:solidFill>
                <a:latin typeface="Courier New" panose="02070309020205020404" pitchFamily="49" charset="0"/>
                <a:cs typeface="Courier New" panose="02070309020205020404" pitchFamily="49" charset="0"/>
              </a:defRPr>
            </a:lvl2pPr>
            <a:lvl3pPr marL="1142886" indent="-228578">
              <a:buClr>
                <a:schemeClr val="tx2"/>
              </a:buClr>
              <a:buFont typeface="Wingdings" panose="05000000000000000000" pitchFamily="2" charset="2"/>
              <a:buChar char="§"/>
              <a:defRPr sz="1601">
                <a:solidFill>
                  <a:schemeClr val="bg1"/>
                </a:solidFill>
                <a:latin typeface="Courier New" panose="02070309020205020404" pitchFamily="49" charset="0"/>
                <a:cs typeface="Courier New" panose="02070309020205020404" pitchFamily="49" charset="0"/>
              </a:defRPr>
            </a:lvl3pPr>
            <a:lvl4pPr marL="1600040" indent="-228578">
              <a:buClr>
                <a:schemeClr val="tx2"/>
              </a:buClr>
              <a:buFont typeface="Wingdings" panose="05000000000000000000" pitchFamily="2" charset="2"/>
              <a:buChar char="§"/>
              <a:defRPr sz="1400">
                <a:solidFill>
                  <a:schemeClr val="bg1"/>
                </a:solidFill>
                <a:latin typeface="Courier New" panose="02070309020205020404" pitchFamily="49" charset="0"/>
                <a:cs typeface="Courier New" panose="02070309020205020404" pitchFamily="49" charset="0"/>
              </a:defRPr>
            </a:lvl4pPr>
            <a:lvl5pPr marL="2027036" indent="-198417">
              <a:buClr>
                <a:schemeClr val="tx2"/>
              </a:buClr>
              <a:buFont typeface="Wingdings" panose="05000000000000000000" pitchFamily="2" charset="2"/>
              <a:buChar char="§"/>
              <a:defRPr sz="1200">
                <a:solidFill>
                  <a:schemeClr val="bg1"/>
                </a:solidFill>
                <a:latin typeface="Courier New" panose="02070309020205020404" pitchFamily="49" charset="0"/>
                <a:cs typeface="Courier New" panose="02070309020205020404" pitchFamily="49"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3849624"/>
            <a:ext cx="7886700" cy="704088"/>
          </a:xfrm>
          <a:prstGeom prst="rect">
            <a:avLst/>
          </a:prstGeom>
        </p:spPr>
        <p:txBody>
          <a:bodyPr/>
          <a:lstStyle>
            <a:lvl1pPr marL="0" indent="0" algn="l">
              <a:spcBef>
                <a:spcPts val="0"/>
              </a:spcBef>
              <a:buFontTx/>
              <a:buNone/>
              <a:defRPr sz="2201">
                <a:solidFill>
                  <a:schemeClr val="bg1"/>
                </a:solidFill>
                <a:latin typeface="Courier New" panose="02070309020205020404" pitchFamily="49" charset="0"/>
                <a:cs typeface="Courier New" panose="02070309020205020404" pitchFamily="49"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9" name="Picture Placeholder 5">
            <a:extLst>
              <a:ext uri="{FF2B5EF4-FFF2-40B4-BE49-F238E27FC236}">
                <a16:creationId xmlns:a16="http://schemas.microsoft.com/office/drawing/2014/main" id="{891AFBFB-7230-4650-A3D8-E5302E294D0D}"/>
              </a:ext>
            </a:extLst>
          </p:cNvPr>
          <p:cNvSpPr>
            <a:spLocks noGrp="1"/>
          </p:cNvSpPr>
          <p:nvPr>
            <p:ph type="pic" sz="quarter" idx="12"/>
          </p:nvPr>
        </p:nvSpPr>
        <p:spPr>
          <a:xfrm>
            <a:off x="10081419" y="0"/>
            <a:ext cx="8206581"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2421391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Image Right - No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74C8206-DC22-439A-9730-20E926F35A4D}"/>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hasCustomPrompt="1"/>
          </p:nvPr>
        </p:nvSpPr>
        <p:spPr>
          <a:xfrm>
            <a:off x="1257300" y="2567355"/>
            <a:ext cx="7886700" cy="1684607"/>
          </a:xfrm>
        </p:spPr>
        <p:txBody>
          <a:bodyPr/>
          <a:lstStyle>
            <a:lvl1pPr algn="l">
              <a:defRPr>
                <a:solidFill>
                  <a:schemeClr val="bg1"/>
                </a:solidFill>
              </a:defRPr>
            </a:lvl1pPr>
          </a:lstStyle>
          <a:p>
            <a:r>
              <a:rPr lang="en-US"/>
              <a:t>Click to add title</a:t>
            </a:r>
          </a:p>
        </p:txBody>
      </p:sp>
      <p:sp>
        <p:nvSpPr>
          <p:cNvPr id="3" name="Content Placeholder 2"/>
          <p:cNvSpPr>
            <a:spLocks noGrp="1"/>
          </p:cNvSpPr>
          <p:nvPr>
            <p:ph idx="1" hasCustomPrompt="1"/>
          </p:nvPr>
        </p:nvSpPr>
        <p:spPr>
          <a:xfrm>
            <a:off x="1257300" y="4526280"/>
            <a:ext cx="7886700" cy="4741164"/>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5">
            <a:extLst>
              <a:ext uri="{FF2B5EF4-FFF2-40B4-BE49-F238E27FC236}">
                <a16:creationId xmlns:a16="http://schemas.microsoft.com/office/drawing/2014/main" id="{E76EA611-D71C-44D5-B360-FD280D95C9F7}"/>
              </a:ext>
            </a:extLst>
          </p:cNvPr>
          <p:cNvSpPr>
            <a:spLocks noGrp="1"/>
          </p:cNvSpPr>
          <p:nvPr>
            <p:ph type="pic" sz="quarter" idx="12"/>
          </p:nvPr>
        </p:nvSpPr>
        <p:spPr>
          <a:xfrm>
            <a:off x="10081419" y="0"/>
            <a:ext cx="8206581"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7223172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Image Right - Title,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E55E6B5-C259-4ACD-9F7F-0FF27E34F45B}"/>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hasCustomPrompt="1"/>
          </p:nvPr>
        </p:nvSpPr>
        <p:spPr>
          <a:xfrm>
            <a:off x="1257300" y="3305907"/>
            <a:ext cx="7886700" cy="1906173"/>
          </a:xfrm>
        </p:spPr>
        <p:txBody>
          <a:bodyPr/>
          <a:lstStyle>
            <a:lvl1pPr algn="l">
              <a:defRPr>
                <a:solidFill>
                  <a:schemeClr val="bg1"/>
                </a:solidFill>
              </a:defRPr>
            </a:lvl1p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5198364"/>
            <a:ext cx="7886700" cy="704088"/>
          </a:xfrm>
          <a:prstGeom prst="rect">
            <a:avLst/>
          </a:prstGeom>
        </p:spPr>
        <p:txBody>
          <a:bodyPr/>
          <a:lstStyle>
            <a:lvl1pPr marL="0" indent="0" algn="l">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edit text styles</a:t>
            </a:r>
          </a:p>
        </p:txBody>
      </p:sp>
      <p:sp>
        <p:nvSpPr>
          <p:cNvPr id="9" name="Picture Placeholder 5">
            <a:extLst>
              <a:ext uri="{FF2B5EF4-FFF2-40B4-BE49-F238E27FC236}">
                <a16:creationId xmlns:a16="http://schemas.microsoft.com/office/drawing/2014/main" id="{496B2F56-001D-408D-98C3-78FC97117CF7}"/>
              </a:ext>
            </a:extLst>
          </p:cNvPr>
          <p:cNvSpPr>
            <a:spLocks noGrp="1"/>
          </p:cNvSpPr>
          <p:nvPr>
            <p:ph type="pic" sz="quarter" idx="12"/>
          </p:nvPr>
        </p:nvSpPr>
        <p:spPr>
          <a:xfrm>
            <a:off x="10081419" y="0"/>
            <a:ext cx="8206581"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2900828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Image Right - Titl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F326995-7330-4D09-9966-55688D678A3F}"/>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2" name="Title 1"/>
          <p:cNvSpPr>
            <a:spLocks noGrp="1"/>
          </p:cNvSpPr>
          <p:nvPr>
            <p:ph type="title" hasCustomPrompt="1"/>
          </p:nvPr>
        </p:nvSpPr>
        <p:spPr>
          <a:xfrm>
            <a:off x="1257300" y="3811905"/>
            <a:ext cx="7886700" cy="2663190"/>
          </a:xfrm>
        </p:spPr>
        <p:txBody>
          <a:bodyPr anchor="ctr"/>
          <a:lstStyle>
            <a:lvl1pPr algn="l">
              <a:defRPr>
                <a:solidFill>
                  <a:schemeClr val="bg1"/>
                </a:solidFill>
              </a:defRPr>
            </a:lvl1pPr>
          </a:lstStyle>
          <a:p>
            <a:r>
              <a:rPr lang="en-US"/>
              <a:t>Click to add title</a:t>
            </a:r>
          </a:p>
        </p:txBody>
      </p:sp>
      <p:sp>
        <p:nvSpPr>
          <p:cNvPr id="7" name="Picture Placeholder 5">
            <a:extLst>
              <a:ext uri="{FF2B5EF4-FFF2-40B4-BE49-F238E27FC236}">
                <a16:creationId xmlns:a16="http://schemas.microsoft.com/office/drawing/2014/main" id="{A7E551FC-DBC3-4CCE-989F-FC778C3E9819}"/>
              </a:ext>
            </a:extLst>
          </p:cNvPr>
          <p:cNvSpPr>
            <a:spLocks noGrp="1"/>
          </p:cNvSpPr>
          <p:nvPr>
            <p:ph type="pic" sz="quarter" idx="12"/>
          </p:nvPr>
        </p:nvSpPr>
        <p:spPr>
          <a:xfrm>
            <a:off x="10081419" y="0"/>
            <a:ext cx="8206581"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230980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Announcin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308275B-263B-4C06-A165-8EA47A33A3C5}"/>
              </a:ext>
            </a:extLst>
          </p:cNvPr>
          <p:cNvSpPr>
            <a:spLocks noGrp="1"/>
          </p:cNvSpPr>
          <p:nvPr>
            <p:ph type="title" hasCustomPrompt="1"/>
          </p:nvPr>
        </p:nvSpPr>
        <p:spPr>
          <a:xfrm>
            <a:off x="1257300" y="3460653"/>
            <a:ext cx="7886700" cy="1682847"/>
          </a:xfrm>
        </p:spPr>
        <p:txBody>
          <a:bodyPr/>
          <a:lstStyle>
            <a:lvl1pPr algn="l">
              <a:defRPr>
                <a:solidFill>
                  <a:schemeClr val="bg1"/>
                </a:solidFill>
              </a:defRPr>
            </a:lvl1pPr>
          </a:lstStyle>
          <a:p>
            <a:r>
              <a:rPr lang="en-US"/>
              <a:t>Click to add title</a:t>
            </a:r>
          </a:p>
        </p:txBody>
      </p:sp>
      <p:sp>
        <p:nvSpPr>
          <p:cNvPr id="6" name="Content Placeholder 2">
            <a:extLst>
              <a:ext uri="{FF2B5EF4-FFF2-40B4-BE49-F238E27FC236}">
                <a16:creationId xmlns:a16="http://schemas.microsoft.com/office/drawing/2014/main" id="{50CFC778-D025-4570-A36E-654183602B4A}"/>
              </a:ext>
            </a:extLst>
          </p:cNvPr>
          <p:cNvSpPr>
            <a:spLocks noGrp="1"/>
          </p:cNvSpPr>
          <p:nvPr>
            <p:ph idx="1" hasCustomPrompt="1"/>
          </p:nvPr>
        </p:nvSpPr>
        <p:spPr>
          <a:xfrm>
            <a:off x="1257300" y="5806440"/>
            <a:ext cx="7886700" cy="3886200"/>
          </a:xfrm>
          <a:prstGeom prst="rect">
            <a:avLst/>
          </a:prstGeom>
        </p:spPr>
        <p:txBody>
          <a:bodyPr/>
          <a:lstStyle>
            <a:lvl1pPr marL="228578" indent="-228578">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731" indent="-228578">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2886" indent="-228578">
              <a:buClr>
                <a:schemeClr val="tx2"/>
              </a:buClr>
              <a:buFont typeface="Wingdings" panose="05000000000000000000" pitchFamily="2" charset="2"/>
              <a:buChar char="§"/>
              <a:defRPr sz="1601">
                <a:solidFill>
                  <a:schemeClr val="bg1"/>
                </a:solidFill>
                <a:latin typeface="Trebuchet MS" panose="020B0603020202020204" pitchFamily="34" charset="0"/>
              </a:defRPr>
            </a:lvl3pPr>
            <a:lvl4pPr marL="1600040" indent="-228578">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036" indent="-198417">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F288311C-8555-4A2A-8A2A-23699F06423F}"/>
              </a:ext>
            </a:extLst>
          </p:cNvPr>
          <p:cNvSpPr>
            <a:spLocks noGrp="1"/>
          </p:cNvSpPr>
          <p:nvPr>
            <p:ph type="body" sz="quarter" idx="10" hasCustomPrompt="1"/>
          </p:nvPr>
        </p:nvSpPr>
        <p:spPr>
          <a:xfrm>
            <a:off x="1257300" y="5129784"/>
            <a:ext cx="7886700" cy="704088"/>
          </a:xfrm>
          <a:prstGeom prst="rect">
            <a:avLst/>
          </a:prstGeom>
        </p:spPr>
        <p:txBody>
          <a:bodyPr/>
          <a:lstStyle>
            <a:lvl1pPr marL="0" indent="0" algn="l">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386119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10" name="Picture Placeholder 2">
            <a:extLst>
              <a:ext uri="{FF2B5EF4-FFF2-40B4-BE49-F238E27FC236}">
                <a16:creationId xmlns:a16="http://schemas.microsoft.com/office/drawing/2014/main" id="{5E8132DD-94A4-4194-AEE5-6AE72F0FA7C3}"/>
              </a:ext>
            </a:extLst>
          </p:cNvPr>
          <p:cNvSpPr>
            <a:spLocks noGrp="1"/>
          </p:cNvSpPr>
          <p:nvPr>
            <p:ph type="pic" sz="quarter" idx="11"/>
          </p:nvPr>
        </p:nvSpPr>
        <p:spPr>
          <a:xfrm>
            <a:off x="689784" y="2503302"/>
            <a:ext cx="16897350" cy="6324786"/>
          </a:xfrm>
          <a:prstGeom prst="rect">
            <a:avLst/>
          </a:prstGeom>
          <a:solidFill>
            <a:schemeClr val="tx1">
              <a:lumMod val="95000"/>
            </a:schemeClr>
          </a:solidFill>
          <a:ln w="19050">
            <a:noFill/>
          </a:ln>
        </p:spPr>
        <p:txBody>
          <a:bodyPr tIns="402336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1" name="SmartArt Placeholder 11">
            <a:extLst>
              <a:ext uri="{FF2B5EF4-FFF2-40B4-BE49-F238E27FC236}">
                <a16:creationId xmlns:a16="http://schemas.microsoft.com/office/drawing/2014/main" id="{0227B234-C360-4C30-89DD-8E05E357C0E5}"/>
              </a:ext>
            </a:extLst>
          </p:cNvPr>
          <p:cNvSpPr>
            <a:spLocks noGrp="1"/>
          </p:cNvSpPr>
          <p:nvPr>
            <p:ph type="dgm" sz="quarter" idx="15"/>
          </p:nvPr>
        </p:nvSpPr>
        <p:spPr>
          <a:xfrm>
            <a:off x="689022" y="2503305"/>
            <a:ext cx="16898112" cy="2879189"/>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2" name="Text Placeholder 7">
            <a:extLst>
              <a:ext uri="{FF2B5EF4-FFF2-40B4-BE49-F238E27FC236}">
                <a16:creationId xmlns:a16="http://schemas.microsoft.com/office/drawing/2014/main" id="{C73312CA-E354-4234-A3A9-6A1860CD81E5}"/>
              </a:ext>
            </a:extLst>
          </p:cNvPr>
          <p:cNvSpPr>
            <a:spLocks noGrp="1"/>
          </p:cNvSpPr>
          <p:nvPr>
            <p:ph type="body" sz="quarter" idx="12" hasCustomPrompt="1"/>
          </p:nvPr>
        </p:nvSpPr>
        <p:spPr>
          <a:xfrm>
            <a:off x="4095750" y="2686116"/>
            <a:ext cx="100965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3" name="Text Placeholder 7">
            <a:extLst>
              <a:ext uri="{FF2B5EF4-FFF2-40B4-BE49-F238E27FC236}">
                <a16:creationId xmlns:a16="http://schemas.microsoft.com/office/drawing/2014/main" id="{56DF57D9-1DCE-4182-9ADF-99EE932D4503}"/>
              </a:ext>
            </a:extLst>
          </p:cNvPr>
          <p:cNvSpPr>
            <a:spLocks noGrp="1"/>
          </p:cNvSpPr>
          <p:nvPr>
            <p:ph type="body" sz="quarter" idx="13" hasCustomPrompt="1"/>
          </p:nvPr>
        </p:nvSpPr>
        <p:spPr>
          <a:xfrm>
            <a:off x="4095750" y="2957048"/>
            <a:ext cx="100965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3445620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16" name="Picture Placeholder 2">
            <a:extLst>
              <a:ext uri="{FF2B5EF4-FFF2-40B4-BE49-F238E27FC236}">
                <a16:creationId xmlns:a16="http://schemas.microsoft.com/office/drawing/2014/main" id="{779EE2B2-E20B-4FDA-A68F-CC4C6FB2BF08}"/>
              </a:ext>
            </a:extLst>
          </p:cNvPr>
          <p:cNvSpPr>
            <a:spLocks noGrp="1"/>
          </p:cNvSpPr>
          <p:nvPr>
            <p:ph type="pic" sz="quarter" idx="16"/>
          </p:nvPr>
        </p:nvSpPr>
        <p:spPr>
          <a:xfrm>
            <a:off x="9269590" y="2503302"/>
            <a:ext cx="8316029"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7" name="Picture Placeholder 2">
            <a:extLst>
              <a:ext uri="{FF2B5EF4-FFF2-40B4-BE49-F238E27FC236}">
                <a16:creationId xmlns:a16="http://schemas.microsoft.com/office/drawing/2014/main" id="{65F457FF-335F-4F48-B4CA-215F7B7404F5}"/>
              </a:ext>
            </a:extLst>
          </p:cNvPr>
          <p:cNvSpPr>
            <a:spLocks noGrp="1"/>
          </p:cNvSpPr>
          <p:nvPr>
            <p:ph type="pic" sz="quarter" idx="11"/>
          </p:nvPr>
        </p:nvSpPr>
        <p:spPr>
          <a:xfrm>
            <a:off x="686655" y="2503302"/>
            <a:ext cx="8331758"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8" name="SmartArt Placeholder 11">
            <a:extLst>
              <a:ext uri="{FF2B5EF4-FFF2-40B4-BE49-F238E27FC236}">
                <a16:creationId xmlns:a16="http://schemas.microsoft.com/office/drawing/2014/main" id="{08AC85EA-01EB-45A7-B9C1-A5E0BE8F1E90}"/>
              </a:ext>
            </a:extLst>
          </p:cNvPr>
          <p:cNvSpPr>
            <a:spLocks noGrp="1"/>
          </p:cNvSpPr>
          <p:nvPr>
            <p:ph type="dgm" sz="quarter" idx="15"/>
          </p:nvPr>
        </p:nvSpPr>
        <p:spPr>
          <a:xfrm>
            <a:off x="686655" y="2503302"/>
            <a:ext cx="8331758"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9" name="Text Placeholder 7">
            <a:extLst>
              <a:ext uri="{FF2B5EF4-FFF2-40B4-BE49-F238E27FC236}">
                <a16:creationId xmlns:a16="http://schemas.microsoft.com/office/drawing/2014/main" id="{C7E1AEBE-EE5B-4489-B426-C1F60E9C11F7}"/>
              </a:ext>
            </a:extLst>
          </p:cNvPr>
          <p:cNvSpPr>
            <a:spLocks noGrp="1"/>
          </p:cNvSpPr>
          <p:nvPr>
            <p:ph type="body" sz="quarter" idx="12" hasCustomPrompt="1"/>
          </p:nvPr>
        </p:nvSpPr>
        <p:spPr>
          <a:xfrm>
            <a:off x="1097381" y="2686116"/>
            <a:ext cx="75438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0" name="Text Placeholder 7">
            <a:extLst>
              <a:ext uri="{FF2B5EF4-FFF2-40B4-BE49-F238E27FC236}">
                <a16:creationId xmlns:a16="http://schemas.microsoft.com/office/drawing/2014/main" id="{4047F9F0-2E19-4457-9188-C66777842C1C}"/>
              </a:ext>
            </a:extLst>
          </p:cNvPr>
          <p:cNvSpPr>
            <a:spLocks noGrp="1"/>
          </p:cNvSpPr>
          <p:nvPr>
            <p:ph type="body" sz="quarter" idx="13" hasCustomPrompt="1"/>
          </p:nvPr>
        </p:nvSpPr>
        <p:spPr>
          <a:xfrm>
            <a:off x="1097381" y="2957048"/>
            <a:ext cx="75438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1" name="SmartArt Placeholder 11">
            <a:extLst>
              <a:ext uri="{FF2B5EF4-FFF2-40B4-BE49-F238E27FC236}">
                <a16:creationId xmlns:a16="http://schemas.microsoft.com/office/drawing/2014/main" id="{A8280791-C088-46C6-A78E-9FCB5307DB23}"/>
              </a:ext>
            </a:extLst>
          </p:cNvPr>
          <p:cNvSpPr>
            <a:spLocks noGrp="1"/>
          </p:cNvSpPr>
          <p:nvPr>
            <p:ph type="dgm" sz="quarter" idx="17"/>
          </p:nvPr>
        </p:nvSpPr>
        <p:spPr>
          <a:xfrm>
            <a:off x="9269590" y="2503302"/>
            <a:ext cx="8316029"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2" name="Text Placeholder 7">
            <a:extLst>
              <a:ext uri="{FF2B5EF4-FFF2-40B4-BE49-F238E27FC236}">
                <a16:creationId xmlns:a16="http://schemas.microsoft.com/office/drawing/2014/main" id="{C28D4A87-4457-440E-9073-EF5567FF7B16}"/>
              </a:ext>
            </a:extLst>
          </p:cNvPr>
          <p:cNvSpPr>
            <a:spLocks noGrp="1"/>
          </p:cNvSpPr>
          <p:nvPr>
            <p:ph type="body" sz="quarter" idx="18" hasCustomPrompt="1"/>
          </p:nvPr>
        </p:nvSpPr>
        <p:spPr>
          <a:xfrm>
            <a:off x="9681723" y="2686116"/>
            <a:ext cx="75438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F7D23FE3-B77F-4D8D-B2E0-A184DFB05559}"/>
              </a:ext>
            </a:extLst>
          </p:cNvPr>
          <p:cNvSpPr>
            <a:spLocks noGrp="1"/>
          </p:cNvSpPr>
          <p:nvPr>
            <p:ph type="body" sz="quarter" idx="19" hasCustomPrompt="1"/>
          </p:nvPr>
        </p:nvSpPr>
        <p:spPr>
          <a:xfrm>
            <a:off x="9681723" y="2957048"/>
            <a:ext cx="75438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4087560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2 Panel - 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12" name="Picture Placeholder 2">
            <a:extLst>
              <a:ext uri="{FF2B5EF4-FFF2-40B4-BE49-F238E27FC236}">
                <a16:creationId xmlns:a16="http://schemas.microsoft.com/office/drawing/2014/main" id="{D2E7753D-B83F-413E-A504-14D0B156B0E9}"/>
              </a:ext>
            </a:extLst>
          </p:cNvPr>
          <p:cNvSpPr>
            <a:spLocks noGrp="1"/>
          </p:cNvSpPr>
          <p:nvPr>
            <p:ph type="pic" sz="quarter" idx="11"/>
          </p:nvPr>
        </p:nvSpPr>
        <p:spPr>
          <a:xfrm>
            <a:off x="689511" y="2503302"/>
            <a:ext cx="11172726"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3" name="Picture Placeholder 2">
            <a:extLst>
              <a:ext uri="{FF2B5EF4-FFF2-40B4-BE49-F238E27FC236}">
                <a16:creationId xmlns:a16="http://schemas.microsoft.com/office/drawing/2014/main" id="{5B77E30D-FE16-4A40-A470-7F32A02D23B6}"/>
              </a:ext>
            </a:extLst>
          </p:cNvPr>
          <p:cNvSpPr>
            <a:spLocks noGrp="1"/>
          </p:cNvSpPr>
          <p:nvPr>
            <p:ph type="pic" sz="quarter" idx="24"/>
          </p:nvPr>
        </p:nvSpPr>
        <p:spPr>
          <a:xfrm>
            <a:off x="12126171" y="2503302"/>
            <a:ext cx="5454396"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4" name="SmartArt Placeholder 11">
            <a:extLst>
              <a:ext uri="{FF2B5EF4-FFF2-40B4-BE49-F238E27FC236}">
                <a16:creationId xmlns:a16="http://schemas.microsoft.com/office/drawing/2014/main" id="{190CB6EC-F56D-4A1D-A688-BB87EF384149}"/>
              </a:ext>
            </a:extLst>
          </p:cNvPr>
          <p:cNvSpPr>
            <a:spLocks noGrp="1"/>
          </p:cNvSpPr>
          <p:nvPr>
            <p:ph type="dgm" sz="quarter" idx="25"/>
          </p:nvPr>
        </p:nvSpPr>
        <p:spPr>
          <a:xfrm>
            <a:off x="12126171" y="2503302"/>
            <a:ext cx="5454396"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5" name="Text Placeholder 7">
            <a:extLst>
              <a:ext uri="{FF2B5EF4-FFF2-40B4-BE49-F238E27FC236}">
                <a16:creationId xmlns:a16="http://schemas.microsoft.com/office/drawing/2014/main" id="{DAAD9737-AD85-46F7-822A-483F8A5E0AFE}"/>
              </a:ext>
            </a:extLst>
          </p:cNvPr>
          <p:cNvSpPr>
            <a:spLocks noGrp="1"/>
          </p:cNvSpPr>
          <p:nvPr>
            <p:ph type="body" sz="quarter" idx="26" hasCustomPrompt="1"/>
          </p:nvPr>
        </p:nvSpPr>
        <p:spPr>
          <a:xfrm>
            <a:off x="12347327"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6" name="Text Placeholder 7">
            <a:extLst>
              <a:ext uri="{FF2B5EF4-FFF2-40B4-BE49-F238E27FC236}">
                <a16:creationId xmlns:a16="http://schemas.microsoft.com/office/drawing/2014/main" id="{64FC5BC4-DB80-425A-99DB-F8875832F766}"/>
              </a:ext>
            </a:extLst>
          </p:cNvPr>
          <p:cNvSpPr>
            <a:spLocks noGrp="1"/>
          </p:cNvSpPr>
          <p:nvPr>
            <p:ph type="body" sz="quarter" idx="27" hasCustomPrompt="1"/>
          </p:nvPr>
        </p:nvSpPr>
        <p:spPr>
          <a:xfrm>
            <a:off x="12347327"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7" name="SmartArt Placeholder 11">
            <a:extLst>
              <a:ext uri="{FF2B5EF4-FFF2-40B4-BE49-F238E27FC236}">
                <a16:creationId xmlns:a16="http://schemas.microsoft.com/office/drawing/2014/main" id="{C3A8D476-6557-44E2-B00D-4A539E0FD24C}"/>
              </a:ext>
            </a:extLst>
          </p:cNvPr>
          <p:cNvSpPr>
            <a:spLocks noGrp="1"/>
          </p:cNvSpPr>
          <p:nvPr>
            <p:ph type="dgm" sz="quarter" idx="15"/>
          </p:nvPr>
        </p:nvSpPr>
        <p:spPr>
          <a:xfrm>
            <a:off x="689511" y="2503302"/>
            <a:ext cx="11172726"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8" name="Text Placeholder 7">
            <a:extLst>
              <a:ext uri="{FF2B5EF4-FFF2-40B4-BE49-F238E27FC236}">
                <a16:creationId xmlns:a16="http://schemas.microsoft.com/office/drawing/2014/main" id="{974F7C71-5605-4EF7-950D-A69B60AB3858}"/>
              </a:ext>
            </a:extLst>
          </p:cNvPr>
          <p:cNvSpPr>
            <a:spLocks noGrp="1"/>
          </p:cNvSpPr>
          <p:nvPr>
            <p:ph type="body" sz="quarter" idx="12" hasCustomPrompt="1"/>
          </p:nvPr>
        </p:nvSpPr>
        <p:spPr>
          <a:xfrm>
            <a:off x="2394821" y="2686116"/>
            <a:ext cx="786384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9" name="Text Placeholder 7">
            <a:extLst>
              <a:ext uri="{FF2B5EF4-FFF2-40B4-BE49-F238E27FC236}">
                <a16:creationId xmlns:a16="http://schemas.microsoft.com/office/drawing/2014/main" id="{08B59879-7421-44E2-91E9-6221CBBFD838}"/>
              </a:ext>
            </a:extLst>
          </p:cNvPr>
          <p:cNvSpPr>
            <a:spLocks noGrp="1"/>
          </p:cNvSpPr>
          <p:nvPr>
            <p:ph type="body" sz="quarter" idx="13" hasCustomPrompt="1"/>
          </p:nvPr>
        </p:nvSpPr>
        <p:spPr>
          <a:xfrm>
            <a:off x="2394821" y="2957048"/>
            <a:ext cx="786384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4123046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3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16" name="Picture Placeholder 2">
            <a:extLst>
              <a:ext uri="{FF2B5EF4-FFF2-40B4-BE49-F238E27FC236}">
                <a16:creationId xmlns:a16="http://schemas.microsoft.com/office/drawing/2014/main" id="{7D889FE5-104D-477E-9A3B-54E9F23EA9FD}"/>
              </a:ext>
            </a:extLst>
          </p:cNvPr>
          <p:cNvSpPr>
            <a:spLocks noGrp="1"/>
          </p:cNvSpPr>
          <p:nvPr>
            <p:ph type="pic" sz="quarter" idx="24"/>
          </p:nvPr>
        </p:nvSpPr>
        <p:spPr>
          <a:xfrm>
            <a:off x="12126171" y="2503302"/>
            <a:ext cx="5454396"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7" name="SmartArt Placeholder 11">
            <a:extLst>
              <a:ext uri="{FF2B5EF4-FFF2-40B4-BE49-F238E27FC236}">
                <a16:creationId xmlns:a16="http://schemas.microsoft.com/office/drawing/2014/main" id="{AB08C995-FAD9-4EB7-AC7F-15F18C56C8C4}"/>
              </a:ext>
            </a:extLst>
          </p:cNvPr>
          <p:cNvSpPr>
            <a:spLocks noGrp="1"/>
          </p:cNvSpPr>
          <p:nvPr>
            <p:ph type="dgm" sz="quarter" idx="25"/>
          </p:nvPr>
        </p:nvSpPr>
        <p:spPr>
          <a:xfrm>
            <a:off x="12126171" y="2503302"/>
            <a:ext cx="5454396"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8" name="Text Placeholder 7">
            <a:extLst>
              <a:ext uri="{FF2B5EF4-FFF2-40B4-BE49-F238E27FC236}">
                <a16:creationId xmlns:a16="http://schemas.microsoft.com/office/drawing/2014/main" id="{D85915D9-7D16-4909-A2E8-78399D1F1910}"/>
              </a:ext>
            </a:extLst>
          </p:cNvPr>
          <p:cNvSpPr>
            <a:spLocks noGrp="1"/>
          </p:cNvSpPr>
          <p:nvPr>
            <p:ph type="body" sz="quarter" idx="26" hasCustomPrompt="1"/>
          </p:nvPr>
        </p:nvSpPr>
        <p:spPr>
          <a:xfrm>
            <a:off x="12347327"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9992BCBE-092E-407C-9DE4-669DA00E5EFA}"/>
              </a:ext>
            </a:extLst>
          </p:cNvPr>
          <p:cNvSpPr>
            <a:spLocks noGrp="1"/>
          </p:cNvSpPr>
          <p:nvPr>
            <p:ph type="body" sz="quarter" idx="27" hasCustomPrompt="1"/>
          </p:nvPr>
        </p:nvSpPr>
        <p:spPr>
          <a:xfrm>
            <a:off x="12347327"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8" name="Picture Placeholder 2">
            <a:extLst>
              <a:ext uri="{FF2B5EF4-FFF2-40B4-BE49-F238E27FC236}">
                <a16:creationId xmlns:a16="http://schemas.microsoft.com/office/drawing/2014/main" id="{06F207AC-CA8E-433B-96C7-B19B3A998845}"/>
              </a:ext>
            </a:extLst>
          </p:cNvPr>
          <p:cNvSpPr>
            <a:spLocks noGrp="1"/>
          </p:cNvSpPr>
          <p:nvPr>
            <p:ph type="pic" sz="quarter" idx="20"/>
          </p:nvPr>
        </p:nvSpPr>
        <p:spPr>
          <a:xfrm>
            <a:off x="6407841" y="2503302"/>
            <a:ext cx="5454396"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9" name="SmartArt Placeholder 11">
            <a:extLst>
              <a:ext uri="{FF2B5EF4-FFF2-40B4-BE49-F238E27FC236}">
                <a16:creationId xmlns:a16="http://schemas.microsoft.com/office/drawing/2014/main" id="{76888FEB-213D-42FE-A948-63956E02BB9B}"/>
              </a:ext>
            </a:extLst>
          </p:cNvPr>
          <p:cNvSpPr>
            <a:spLocks noGrp="1"/>
          </p:cNvSpPr>
          <p:nvPr>
            <p:ph type="dgm" sz="quarter" idx="21"/>
          </p:nvPr>
        </p:nvSpPr>
        <p:spPr>
          <a:xfrm>
            <a:off x="6407841" y="2503302"/>
            <a:ext cx="5454396"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0" name="Text Placeholder 7">
            <a:extLst>
              <a:ext uri="{FF2B5EF4-FFF2-40B4-BE49-F238E27FC236}">
                <a16:creationId xmlns:a16="http://schemas.microsoft.com/office/drawing/2014/main" id="{C96E6105-85B7-4E7A-A54A-D38F411EBA3A}"/>
              </a:ext>
            </a:extLst>
          </p:cNvPr>
          <p:cNvSpPr>
            <a:spLocks noGrp="1"/>
          </p:cNvSpPr>
          <p:nvPr>
            <p:ph type="body" sz="quarter" idx="22" hasCustomPrompt="1"/>
          </p:nvPr>
        </p:nvSpPr>
        <p:spPr>
          <a:xfrm>
            <a:off x="6625635"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1" name="Text Placeholder 7">
            <a:extLst>
              <a:ext uri="{FF2B5EF4-FFF2-40B4-BE49-F238E27FC236}">
                <a16:creationId xmlns:a16="http://schemas.microsoft.com/office/drawing/2014/main" id="{0FE6E113-547B-431F-B972-0BA53F8DA68A}"/>
              </a:ext>
            </a:extLst>
          </p:cNvPr>
          <p:cNvSpPr>
            <a:spLocks noGrp="1"/>
          </p:cNvSpPr>
          <p:nvPr>
            <p:ph type="body" sz="quarter" idx="23" hasCustomPrompt="1"/>
          </p:nvPr>
        </p:nvSpPr>
        <p:spPr>
          <a:xfrm>
            <a:off x="6625635"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2" name="Picture Placeholder 2">
            <a:extLst>
              <a:ext uri="{FF2B5EF4-FFF2-40B4-BE49-F238E27FC236}">
                <a16:creationId xmlns:a16="http://schemas.microsoft.com/office/drawing/2014/main" id="{EEA0FB99-763B-4309-9D54-43CD80B19DC6}"/>
              </a:ext>
            </a:extLst>
          </p:cNvPr>
          <p:cNvSpPr>
            <a:spLocks noGrp="1"/>
          </p:cNvSpPr>
          <p:nvPr>
            <p:ph type="pic" sz="quarter" idx="11"/>
          </p:nvPr>
        </p:nvSpPr>
        <p:spPr>
          <a:xfrm>
            <a:off x="689511" y="2503302"/>
            <a:ext cx="5454396"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3" name="SmartArt Placeholder 11">
            <a:extLst>
              <a:ext uri="{FF2B5EF4-FFF2-40B4-BE49-F238E27FC236}">
                <a16:creationId xmlns:a16="http://schemas.microsoft.com/office/drawing/2014/main" id="{3E8207E7-A9F8-41BC-B60A-17999DC7949F}"/>
              </a:ext>
            </a:extLst>
          </p:cNvPr>
          <p:cNvSpPr>
            <a:spLocks noGrp="1"/>
          </p:cNvSpPr>
          <p:nvPr>
            <p:ph type="dgm" sz="quarter" idx="15"/>
          </p:nvPr>
        </p:nvSpPr>
        <p:spPr>
          <a:xfrm>
            <a:off x="689511" y="2503302"/>
            <a:ext cx="5454396"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4" name="Text Placeholder 7">
            <a:extLst>
              <a:ext uri="{FF2B5EF4-FFF2-40B4-BE49-F238E27FC236}">
                <a16:creationId xmlns:a16="http://schemas.microsoft.com/office/drawing/2014/main" id="{C2F28608-DC62-4543-B527-6600164E8897}"/>
              </a:ext>
            </a:extLst>
          </p:cNvPr>
          <p:cNvSpPr>
            <a:spLocks noGrp="1"/>
          </p:cNvSpPr>
          <p:nvPr>
            <p:ph type="body" sz="quarter" idx="12" hasCustomPrompt="1"/>
          </p:nvPr>
        </p:nvSpPr>
        <p:spPr>
          <a:xfrm>
            <a:off x="913683"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7D8D8376-C802-4D1C-801E-D786E3BB357A}"/>
              </a:ext>
            </a:extLst>
          </p:cNvPr>
          <p:cNvSpPr>
            <a:spLocks noGrp="1"/>
          </p:cNvSpPr>
          <p:nvPr>
            <p:ph type="body" sz="quarter" idx="13" hasCustomPrompt="1"/>
          </p:nvPr>
        </p:nvSpPr>
        <p:spPr>
          <a:xfrm>
            <a:off x="913683"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7295464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4 Pan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689511" y="2503302"/>
            <a:ext cx="4023360"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689511" y="2509140"/>
            <a:ext cx="4023360"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885087"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hasCustomPrompt="1"/>
          </p:nvPr>
        </p:nvSpPr>
        <p:spPr>
          <a:xfrm>
            <a:off x="885087"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4974548" y="2503302"/>
            <a:ext cx="4043864"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4974548" y="2509140"/>
            <a:ext cx="4043864"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5170123"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hasCustomPrompt="1"/>
          </p:nvPr>
        </p:nvSpPr>
        <p:spPr>
          <a:xfrm>
            <a:off x="5170123"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9268941" y="2503302"/>
            <a:ext cx="4023360"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9268941" y="2509140"/>
            <a:ext cx="4023360"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9464517"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hasCustomPrompt="1"/>
          </p:nvPr>
        </p:nvSpPr>
        <p:spPr>
          <a:xfrm>
            <a:off x="9464517"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13557207" y="2503302"/>
            <a:ext cx="4023360"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13557207" y="2509140"/>
            <a:ext cx="4023360"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8" name="Text Placeholder 7">
            <a:extLst>
              <a:ext uri="{FF2B5EF4-FFF2-40B4-BE49-F238E27FC236}">
                <a16:creationId xmlns:a16="http://schemas.microsoft.com/office/drawing/2014/main" id="{1DD9C474-1B5B-43B1-B695-ABE0F631CBA9}"/>
              </a:ext>
            </a:extLst>
          </p:cNvPr>
          <p:cNvSpPr>
            <a:spLocks noGrp="1"/>
          </p:cNvSpPr>
          <p:nvPr>
            <p:ph type="body" sz="quarter" idx="26" hasCustomPrompt="1"/>
          </p:nvPr>
        </p:nvSpPr>
        <p:spPr>
          <a:xfrm>
            <a:off x="13752783"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02D8B938-9148-4FC2-B70C-498719BC1579}"/>
              </a:ext>
            </a:extLst>
          </p:cNvPr>
          <p:cNvSpPr>
            <a:spLocks noGrp="1"/>
          </p:cNvSpPr>
          <p:nvPr>
            <p:ph type="body" sz="quarter" idx="27" hasCustomPrompt="1"/>
          </p:nvPr>
        </p:nvSpPr>
        <p:spPr>
          <a:xfrm>
            <a:off x="13752783"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57035662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4 Panel-AL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788F3AFA-0429-4497-8A11-16564E09BD93}"/>
              </a:ext>
            </a:extLst>
          </p:cNvPr>
          <p:cNvSpPr>
            <a:spLocks noGrp="1"/>
          </p:cNvSpPr>
          <p:nvPr>
            <p:ph type="pic" sz="quarter" idx="11"/>
          </p:nvPr>
        </p:nvSpPr>
        <p:spPr>
          <a:xfrm>
            <a:off x="689511" y="3817753"/>
            <a:ext cx="4023360" cy="362603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1" name="SmartArt Placeholder 11">
            <a:extLst>
              <a:ext uri="{FF2B5EF4-FFF2-40B4-BE49-F238E27FC236}">
                <a16:creationId xmlns:a16="http://schemas.microsoft.com/office/drawing/2014/main" id="{DBD4B6FD-75C1-41B0-80C9-4EBB5C6EAB30}"/>
              </a:ext>
            </a:extLst>
          </p:cNvPr>
          <p:cNvSpPr>
            <a:spLocks noGrp="1"/>
          </p:cNvSpPr>
          <p:nvPr>
            <p:ph type="dgm" sz="quarter" idx="15"/>
          </p:nvPr>
        </p:nvSpPr>
        <p:spPr>
          <a:xfrm>
            <a:off x="689511" y="381775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2" name="Text Placeholder 7">
            <a:extLst>
              <a:ext uri="{FF2B5EF4-FFF2-40B4-BE49-F238E27FC236}">
                <a16:creationId xmlns:a16="http://schemas.microsoft.com/office/drawing/2014/main" id="{C2A5E841-5393-4BA0-8373-BA3C7A14A79B}"/>
              </a:ext>
            </a:extLst>
          </p:cNvPr>
          <p:cNvSpPr>
            <a:spLocks noGrp="1"/>
          </p:cNvSpPr>
          <p:nvPr>
            <p:ph type="body" sz="quarter" idx="12" hasCustomPrompt="1"/>
          </p:nvPr>
        </p:nvSpPr>
        <p:spPr>
          <a:xfrm>
            <a:off x="885087" y="400056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98FB3A01-518B-4543-A31C-D78BE9FE195A}"/>
              </a:ext>
            </a:extLst>
          </p:cNvPr>
          <p:cNvSpPr>
            <a:spLocks noGrp="1"/>
          </p:cNvSpPr>
          <p:nvPr>
            <p:ph type="body" sz="quarter" idx="13" hasCustomPrompt="1"/>
          </p:nvPr>
        </p:nvSpPr>
        <p:spPr>
          <a:xfrm>
            <a:off x="885087" y="427149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4" name="Picture Placeholder 2">
            <a:extLst>
              <a:ext uri="{FF2B5EF4-FFF2-40B4-BE49-F238E27FC236}">
                <a16:creationId xmlns:a16="http://schemas.microsoft.com/office/drawing/2014/main" id="{DA04B2B7-0D15-40CE-8B0E-2D175120BEFC}"/>
              </a:ext>
            </a:extLst>
          </p:cNvPr>
          <p:cNvSpPr>
            <a:spLocks noGrp="1"/>
          </p:cNvSpPr>
          <p:nvPr>
            <p:ph type="pic" sz="quarter" idx="16"/>
          </p:nvPr>
        </p:nvSpPr>
        <p:spPr>
          <a:xfrm>
            <a:off x="4974249" y="3817753"/>
            <a:ext cx="4044162" cy="362603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5" name="SmartArt Placeholder 11">
            <a:extLst>
              <a:ext uri="{FF2B5EF4-FFF2-40B4-BE49-F238E27FC236}">
                <a16:creationId xmlns:a16="http://schemas.microsoft.com/office/drawing/2014/main" id="{2C572409-298D-4B1A-AB35-A68BF97001F2}"/>
              </a:ext>
            </a:extLst>
          </p:cNvPr>
          <p:cNvSpPr>
            <a:spLocks noGrp="1"/>
          </p:cNvSpPr>
          <p:nvPr>
            <p:ph type="dgm" sz="quarter" idx="17"/>
          </p:nvPr>
        </p:nvSpPr>
        <p:spPr>
          <a:xfrm>
            <a:off x="4974249" y="3817755"/>
            <a:ext cx="4044164"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6" name="Text Placeholder 7">
            <a:extLst>
              <a:ext uri="{FF2B5EF4-FFF2-40B4-BE49-F238E27FC236}">
                <a16:creationId xmlns:a16="http://schemas.microsoft.com/office/drawing/2014/main" id="{5886C589-A10F-4986-9D23-7583BB3F6D37}"/>
              </a:ext>
            </a:extLst>
          </p:cNvPr>
          <p:cNvSpPr>
            <a:spLocks noGrp="1"/>
          </p:cNvSpPr>
          <p:nvPr>
            <p:ph type="body" sz="quarter" idx="18" hasCustomPrompt="1"/>
          </p:nvPr>
        </p:nvSpPr>
        <p:spPr>
          <a:xfrm>
            <a:off x="5174886" y="400056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A4751DB-3B4E-4DB3-85C7-D5D38696FDEE}"/>
              </a:ext>
            </a:extLst>
          </p:cNvPr>
          <p:cNvSpPr>
            <a:spLocks noGrp="1"/>
          </p:cNvSpPr>
          <p:nvPr>
            <p:ph type="body" sz="quarter" idx="19" hasCustomPrompt="1"/>
          </p:nvPr>
        </p:nvSpPr>
        <p:spPr>
          <a:xfrm>
            <a:off x="5174886" y="427149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0" name="Picture Placeholder 2">
            <a:extLst>
              <a:ext uri="{FF2B5EF4-FFF2-40B4-BE49-F238E27FC236}">
                <a16:creationId xmlns:a16="http://schemas.microsoft.com/office/drawing/2014/main" id="{51EE2403-906C-401F-B671-2A98D1F3E6CF}"/>
              </a:ext>
            </a:extLst>
          </p:cNvPr>
          <p:cNvSpPr>
            <a:spLocks noGrp="1"/>
          </p:cNvSpPr>
          <p:nvPr>
            <p:ph type="pic" sz="quarter" idx="20"/>
          </p:nvPr>
        </p:nvSpPr>
        <p:spPr>
          <a:xfrm>
            <a:off x="9268941" y="3817753"/>
            <a:ext cx="4023360" cy="362603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1" name="SmartArt Placeholder 11">
            <a:extLst>
              <a:ext uri="{FF2B5EF4-FFF2-40B4-BE49-F238E27FC236}">
                <a16:creationId xmlns:a16="http://schemas.microsoft.com/office/drawing/2014/main" id="{CDBB8854-7F94-4C72-88F9-B38617C12179}"/>
              </a:ext>
            </a:extLst>
          </p:cNvPr>
          <p:cNvSpPr>
            <a:spLocks noGrp="1"/>
          </p:cNvSpPr>
          <p:nvPr>
            <p:ph type="dgm" sz="quarter" idx="21"/>
          </p:nvPr>
        </p:nvSpPr>
        <p:spPr>
          <a:xfrm>
            <a:off x="9268941" y="381775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42" name="Text Placeholder 7">
            <a:extLst>
              <a:ext uri="{FF2B5EF4-FFF2-40B4-BE49-F238E27FC236}">
                <a16:creationId xmlns:a16="http://schemas.microsoft.com/office/drawing/2014/main" id="{8551EF1B-E95F-4004-ACA3-8DA15D9AE50B}"/>
              </a:ext>
            </a:extLst>
          </p:cNvPr>
          <p:cNvSpPr>
            <a:spLocks noGrp="1"/>
          </p:cNvSpPr>
          <p:nvPr>
            <p:ph type="body" sz="quarter" idx="22" hasCustomPrompt="1"/>
          </p:nvPr>
        </p:nvSpPr>
        <p:spPr>
          <a:xfrm>
            <a:off x="9464517" y="400056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85F72041-B406-41FB-8388-4BC9C35F5378}"/>
              </a:ext>
            </a:extLst>
          </p:cNvPr>
          <p:cNvSpPr>
            <a:spLocks noGrp="1"/>
          </p:cNvSpPr>
          <p:nvPr>
            <p:ph type="body" sz="quarter" idx="23" hasCustomPrompt="1"/>
          </p:nvPr>
        </p:nvSpPr>
        <p:spPr>
          <a:xfrm>
            <a:off x="9464517" y="427149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4" name="Picture Placeholder 2">
            <a:extLst>
              <a:ext uri="{FF2B5EF4-FFF2-40B4-BE49-F238E27FC236}">
                <a16:creationId xmlns:a16="http://schemas.microsoft.com/office/drawing/2014/main" id="{DD4986A8-9043-43BE-AF5E-DE4E1BF0A1D5}"/>
              </a:ext>
            </a:extLst>
          </p:cNvPr>
          <p:cNvSpPr>
            <a:spLocks noGrp="1"/>
          </p:cNvSpPr>
          <p:nvPr>
            <p:ph type="pic" sz="quarter" idx="24"/>
          </p:nvPr>
        </p:nvSpPr>
        <p:spPr>
          <a:xfrm>
            <a:off x="13557207" y="3817753"/>
            <a:ext cx="4023360" cy="362603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5" name="SmartArt Placeholder 11">
            <a:extLst>
              <a:ext uri="{FF2B5EF4-FFF2-40B4-BE49-F238E27FC236}">
                <a16:creationId xmlns:a16="http://schemas.microsoft.com/office/drawing/2014/main" id="{08E24DCC-AD7E-4DB3-8E83-9C7FE46E65A8}"/>
              </a:ext>
            </a:extLst>
          </p:cNvPr>
          <p:cNvSpPr>
            <a:spLocks noGrp="1"/>
          </p:cNvSpPr>
          <p:nvPr>
            <p:ph type="dgm" sz="quarter" idx="25"/>
          </p:nvPr>
        </p:nvSpPr>
        <p:spPr>
          <a:xfrm>
            <a:off x="13557207" y="381775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46" name="Text Placeholder 7">
            <a:extLst>
              <a:ext uri="{FF2B5EF4-FFF2-40B4-BE49-F238E27FC236}">
                <a16:creationId xmlns:a16="http://schemas.microsoft.com/office/drawing/2014/main" id="{3E178201-E8AD-4D08-A1D4-130695578185}"/>
              </a:ext>
            </a:extLst>
          </p:cNvPr>
          <p:cNvSpPr>
            <a:spLocks noGrp="1"/>
          </p:cNvSpPr>
          <p:nvPr>
            <p:ph type="body" sz="quarter" idx="26" hasCustomPrompt="1"/>
          </p:nvPr>
        </p:nvSpPr>
        <p:spPr>
          <a:xfrm>
            <a:off x="13752783" y="400056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7" name="Text Placeholder 7">
            <a:extLst>
              <a:ext uri="{FF2B5EF4-FFF2-40B4-BE49-F238E27FC236}">
                <a16:creationId xmlns:a16="http://schemas.microsoft.com/office/drawing/2014/main" id="{7616E642-F1C0-4C26-B935-481B3E678375}"/>
              </a:ext>
            </a:extLst>
          </p:cNvPr>
          <p:cNvSpPr>
            <a:spLocks noGrp="1"/>
          </p:cNvSpPr>
          <p:nvPr>
            <p:ph type="body" sz="quarter" idx="27" hasCustomPrompt="1"/>
          </p:nvPr>
        </p:nvSpPr>
        <p:spPr>
          <a:xfrm>
            <a:off x="13752783" y="427149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61945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5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12126171" y="2503303"/>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12126171" y="2503303"/>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12347327"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hasCustomPrompt="1"/>
          </p:nvPr>
        </p:nvSpPr>
        <p:spPr>
          <a:xfrm>
            <a:off x="12347327"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6406226" y="2503303"/>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6406226" y="2503303"/>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6630398"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hasCustomPrompt="1"/>
          </p:nvPr>
        </p:nvSpPr>
        <p:spPr>
          <a:xfrm>
            <a:off x="6630398"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689511" y="2503303"/>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689511" y="2503303"/>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913683"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hasCustomPrompt="1"/>
          </p:nvPr>
        </p:nvSpPr>
        <p:spPr>
          <a:xfrm>
            <a:off x="913683"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3554748" y="5802129"/>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3554748" y="5802128"/>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3778920" y="5984942"/>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hasCustomPrompt="1"/>
          </p:nvPr>
        </p:nvSpPr>
        <p:spPr>
          <a:xfrm>
            <a:off x="3778920" y="6255871"/>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9259352" y="5802129"/>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9259352" y="5802128"/>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9483524" y="5984942"/>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hasCustomPrompt="1"/>
          </p:nvPr>
        </p:nvSpPr>
        <p:spPr>
          <a:xfrm>
            <a:off x="9483524" y="6255871"/>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792095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6 Panel">
    <p:spTree>
      <p:nvGrpSpPr>
        <p:cNvPr id="1" name=""/>
        <p:cNvGrpSpPr/>
        <p:nvPr/>
      </p:nvGrpSpPr>
      <p:grpSpPr>
        <a:xfrm>
          <a:off x="0" y="0"/>
          <a:ext cx="0" cy="0"/>
          <a:chOff x="0" y="0"/>
          <a:chExt cx="0" cy="0"/>
        </a:xfrm>
      </p:grpSpPr>
      <p:sp>
        <p:nvSpPr>
          <p:cNvPr id="23" name="Picture Placeholder 2">
            <a:extLst>
              <a:ext uri="{FF2B5EF4-FFF2-40B4-BE49-F238E27FC236}">
                <a16:creationId xmlns:a16="http://schemas.microsoft.com/office/drawing/2014/main" id="{919AC88E-08F5-44AA-804F-99BEC21408F8}"/>
              </a:ext>
            </a:extLst>
          </p:cNvPr>
          <p:cNvSpPr>
            <a:spLocks noGrp="1"/>
          </p:cNvSpPr>
          <p:nvPr>
            <p:ph type="pic" sz="quarter" idx="24"/>
          </p:nvPr>
        </p:nvSpPr>
        <p:spPr>
          <a:xfrm>
            <a:off x="12126171" y="2503303"/>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4" name="SmartArt Placeholder 11">
            <a:extLst>
              <a:ext uri="{FF2B5EF4-FFF2-40B4-BE49-F238E27FC236}">
                <a16:creationId xmlns:a16="http://schemas.microsoft.com/office/drawing/2014/main" id="{12B63267-D8B7-4261-B231-5D75B79819C4}"/>
              </a:ext>
            </a:extLst>
          </p:cNvPr>
          <p:cNvSpPr>
            <a:spLocks noGrp="1"/>
          </p:cNvSpPr>
          <p:nvPr>
            <p:ph type="dgm" sz="quarter" idx="25"/>
          </p:nvPr>
        </p:nvSpPr>
        <p:spPr>
          <a:xfrm>
            <a:off x="12126171" y="2503303"/>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5" name="Text Placeholder 7">
            <a:extLst>
              <a:ext uri="{FF2B5EF4-FFF2-40B4-BE49-F238E27FC236}">
                <a16:creationId xmlns:a16="http://schemas.microsoft.com/office/drawing/2014/main" id="{8404D2F4-BE24-46EB-BDF0-9AF1A1A18D11}"/>
              </a:ext>
            </a:extLst>
          </p:cNvPr>
          <p:cNvSpPr>
            <a:spLocks noGrp="1"/>
          </p:cNvSpPr>
          <p:nvPr>
            <p:ph type="body" sz="quarter" idx="26" hasCustomPrompt="1"/>
          </p:nvPr>
        </p:nvSpPr>
        <p:spPr>
          <a:xfrm>
            <a:off x="12347327"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49971518-8A21-4B25-AC1E-4D98A75F9EBE}"/>
              </a:ext>
            </a:extLst>
          </p:cNvPr>
          <p:cNvSpPr>
            <a:spLocks noGrp="1"/>
          </p:cNvSpPr>
          <p:nvPr>
            <p:ph type="body" sz="quarter" idx="27" hasCustomPrompt="1"/>
          </p:nvPr>
        </p:nvSpPr>
        <p:spPr>
          <a:xfrm>
            <a:off x="12347327"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9" name="Picture Placeholder 2">
            <a:extLst>
              <a:ext uri="{FF2B5EF4-FFF2-40B4-BE49-F238E27FC236}">
                <a16:creationId xmlns:a16="http://schemas.microsoft.com/office/drawing/2014/main" id="{F36D14ED-9827-42DA-8E47-85943E9CA0A4}"/>
              </a:ext>
            </a:extLst>
          </p:cNvPr>
          <p:cNvSpPr>
            <a:spLocks noGrp="1"/>
          </p:cNvSpPr>
          <p:nvPr>
            <p:ph type="pic" sz="quarter" idx="20"/>
          </p:nvPr>
        </p:nvSpPr>
        <p:spPr>
          <a:xfrm>
            <a:off x="6406226" y="2503303"/>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0" name="SmartArt Placeholder 11">
            <a:extLst>
              <a:ext uri="{FF2B5EF4-FFF2-40B4-BE49-F238E27FC236}">
                <a16:creationId xmlns:a16="http://schemas.microsoft.com/office/drawing/2014/main" id="{1CFA0EED-D3F0-427C-BE16-4E67EB10E1FE}"/>
              </a:ext>
            </a:extLst>
          </p:cNvPr>
          <p:cNvSpPr>
            <a:spLocks noGrp="1"/>
          </p:cNvSpPr>
          <p:nvPr>
            <p:ph type="dgm" sz="quarter" idx="21"/>
          </p:nvPr>
        </p:nvSpPr>
        <p:spPr>
          <a:xfrm>
            <a:off x="6406226" y="2503303"/>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1" name="Text Placeholder 7">
            <a:extLst>
              <a:ext uri="{FF2B5EF4-FFF2-40B4-BE49-F238E27FC236}">
                <a16:creationId xmlns:a16="http://schemas.microsoft.com/office/drawing/2014/main" id="{800F03C3-7FB2-4FEC-9EB7-18C7FDEBAC50}"/>
              </a:ext>
            </a:extLst>
          </p:cNvPr>
          <p:cNvSpPr>
            <a:spLocks noGrp="1"/>
          </p:cNvSpPr>
          <p:nvPr>
            <p:ph type="body" sz="quarter" idx="22" hasCustomPrompt="1"/>
          </p:nvPr>
        </p:nvSpPr>
        <p:spPr>
          <a:xfrm>
            <a:off x="6630398"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CB140B56-5357-462A-AAEC-09724D57F4F4}"/>
              </a:ext>
            </a:extLst>
          </p:cNvPr>
          <p:cNvSpPr>
            <a:spLocks noGrp="1"/>
          </p:cNvSpPr>
          <p:nvPr>
            <p:ph type="body" sz="quarter" idx="23" hasCustomPrompt="1"/>
          </p:nvPr>
        </p:nvSpPr>
        <p:spPr>
          <a:xfrm>
            <a:off x="6630398"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689511" y="2503303"/>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689511" y="2503303"/>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913683"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hasCustomPrompt="1"/>
          </p:nvPr>
        </p:nvSpPr>
        <p:spPr>
          <a:xfrm>
            <a:off x="913683"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7" name="Picture Placeholder 2">
            <a:extLst>
              <a:ext uri="{FF2B5EF4-FFF2-40B4-BE49-F238E27FC236}">
                <a16:creationId xmlns:a16="http://schemas.microsoft.com/office/drawing/2014/main" id="{953D4CF9-25C3-412B-ADC2-B2D88A41C0EF}"/>
              </a:ext>
            </a:extLst>
          </p:cNvPr>
          <p:cNvSpPr>
            <a:spLocks noGrp="1"/>
          </p:cNvSpPr>
          <p:nvPr>
            <p:ph type="pic" sz="quarter" idx="28"/>
          </p:nvPr>
        </p:nvSpPr>
        <p:spPr>
          <a:xfrm>
            <a:off x="689511" y="5802129"/>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8" name="SmartArt Placeholder 11">
            <a:extLst>
              <a:ext uri="{FF2B5EF4-FFF2-40B4-BE49-F238E27FC236}">
                <a16:creationId xmlns:a16="http://schemas.microsoft.com/office/drawing/2014/main" id="{8EA8CB9C-3D57-40E4-B5CC-26A50865E4B1}"/>
              </a:ext>
            </a:extLst>
          </p:cNvPr>
          <p:cNvSpPr>
            <a:spLocks noGrp="1"/>
          </p:cNvSpPr>
          <p:nvPr>
            <p:ph type="dgm" sz="quarter" idx="29"/>
          </p:nvPr>
        </p:nvSpPr>
        <p:spPr>
          <a:xfrm>
            <a:off x="689511" y="5802128"/>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9" name="Text Placeholder 7">
            <a:extLst>
              <a:ext uri="{FF2B5EF4-FFF2-40B4-BE49-F238E27FC236}">
                <a16:creationId xmlns:a16="http://schemas.microsoft.com/office/drawing/2014/main" id="{18F85040-B877-4FE0-9FEC-C7F8EBC8D573}"/>
              </a:ext>
            </a:extLst>
          </p:cNvPr>
          <p:cNvSpPr>
            <a:spLocks noGrp="1"/>
          </p:cNvSpPr>
          <p:nvPr>
            <p:ph type="body" sz="quarter" idx="30" hasCustomPrompt="1"/>
          </p:nvPr>
        </p:nvSpPr>
        <p:spPr>
          <a:xfrm>
            <a:off x="913683" y="5984942"/>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0CDC55E6-349A-4B32-A9C7-52419AF2BAA4}"/>
              </a:ext>
            </a:extLst>
          </p:cNvPr>
          <p:cNvSpPr>
            <a:spLocks noGrp="1"/>
          </p:cNvSpPr>
          <p:nvPr>
            <p:ph type="body" sz="quarter" idx="31" hasCustomPrompt="1"/>
          </p:nvPr>
        </p:nvSpPr>
        <p:spPr>
          <a:xfrm>
            <a:off x="913683" y="6255871"/>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1" name="Picture Placeholder 2">
            <a:extLst>
              <a:ext uri="{FF2B5EF4-FFF2-40B4-BE49-F238E27FC236}">
                <a16:creationId xmlns:a16="http://schemas.microsoft.com/office/drawing/2014/main" id="{C919CAA4-574F-4D56-ADB8-6117A20B69DC}"/>
              </a:ext>
            </a:extLst>
          </p:cNvPr>
          <p:cNvSpPr>
            <a:spLocks noGrp="1"/>
          </p:cNvSpPr>
          <p:nvPr>
            <p:ph type="pic" sz="quarter" idx="32"/>
          </p:nvPr>
        </p:nvSpPr>
        <p:spPr>
          <a:xfrm>
            <a:off x="6401697" y="5802129"/>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2" name="SmartArt Placeholder 11">
            <a:extLst>
              <a:ext uri="{FF2B5EF4-FFF2-40B4-BE49-F238E27FC236}">
                <a16:creationId xmlns:a16="http://schemas.microsoft.com/office/drawing/2014/main" id="{B98F4E09-2F66-496C-826C-F390DEAA3EFF}"/>
              </a:ext>
            </a:extLst>
          </p:cNvPr>
          <p:cNvSpPr>
            <a:spLocks noGrp="1"/>
          </p:cNvSpPr>
          <p:nvPr>
            <p:ph type="dgm" sz="quarter" idx="33"/>
          </p:nvPr>
        </p:nvSpPr>
        <p:spPr>
          <a:xfrm>
            <a:off x="6401697" y="5802128"/>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3" name="Text Placeholder 7">
            <a:extLst>
              <a:ext uri="{FF2B5EF4-FFF2-40B4-BE49-F238E27FC236}">
                <a16:creationId xmlns:a16="http://schemas.microsoft.com/office/drawing/2014/main" id="{606651CF-F559-4442-A9FE-B8B197294D5D}"/>
              </a:ext>
            </a:extLst>
          </p:cNvPr>
          <p:cNvSpPr>
            <a:spLocks noGrp="1"/>
          </p:cNvSpPr>
          <p:nvPr>
            <p:ph type="body" sz="quarter" idx="34" hasCustomPrompt="1"/>
          </p:nvPr>
        </p:nvSpPr>
        <p:spPr>
          <a:xfrm>
            <a:off x="6625869" y="5984942"/>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6177CD28-7BC6-4C51-814E-A8B4D2C2A5FA}"/>
              </a:ext>
            </a:extLst>
          </p:cNvPr>
          <p:cNvSpPr>
            <a:spLocks noGrp="1"/>
          </p:cNvSpPr>
          <p:nvPr>
            <p:ph type="body" sz="quarter" idx="35" hasCustomPrompt="1"/>
          </p:nvPr>
        </p:nvSpPr>
        <p:spPr>
          <a:xfrm>
            <a:off x="6625869" y="6255871"/>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5" name="Picture Placeholder 2">
            <a:extLst>
              <a:ext uri="{FF2B5EF4-FFF2-40B4-BE49-F238E27FC236}">
                <a16:creationId xmlns:a16="http://schemas.microsoft.com/office/drawing/2014/main" id="{B84230F4-6067-4035-AA3D-9A5C5FFAD202}"/>
              </a:ext>
            </a:extLst>
          </p:cNvPr>
          <p:cNvSpPr>
            <a:spLocks noGrp="1"/>
          </p:cNvSpPr>
          <p:nvPr>
            <p:ph type="pic" sz="quarter" idx="36"/>
          </p:nvPr>
        </p:nvSpPr>
        <p:spPr>
          <a:xfrm>
            <a:off x="12126171" y="5802129"/>
            <a:ext cx="5454396"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6" name="SmartArt Placeholder 11">
            <a:extLst>
              <a:ext uri="{FF2B5EF4-FFF2-40B4-BE49-F238E27FC236}">
                <a16:creationId xmlns:a16="http://schemas.microsoft.com/office/drawing/2014/main" id="{E53E0F1D-B175-4CC5-85A6-BF2DAF84D804}"/>
              </a:ext>
            </a:extLst>
          </p:cNvPr>
          <p:cNvSpPr>
            <a:spLocks noGrp="1"/>
          </p:cNvSpPr>
          <p:nvPr>
            <p:ph type="dgm" sz="quarter" idx="37"/>
          </p:nvPr>
        </p:nvSpPr>
        <p:spPr>
          <a:xfrm>
            <a:off x="12126171" y="5802128"/>
            <a:ext cx="5454396"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7" name="Text Placeholder 7">
            <a:extLst>
              <a:ext uri="{FF2B5EF4-FFF2-40B4-BE49-F238E27FC236}">
                <a16:creationId xmlns:a16="http://schemas.microsoft.com/office/drawing/2014/main" id="{38303A1D-2E9F-4B89-A4C6-6A0E69C25273}"/>
              </a:ext>
            </a:extLst>
          </p:cNvPr>
          <p:cNvSpPr>
            <a:spLocks noGrp="1"/>
          </p:cNvSpPr>
          <p:nvPr>
            <p:ph type="body" sz="quarter" idx="38" hasCustomPrompt="1"/>
          </p:nvPr>
        </p:nvSpPr>
        <p:spPr>
          <a:xfrm>
            <a:off x="12349898" y="5984942"/>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FFF83B91-714A-49C0-8BDD-6ADCD4DF8A53}"/>
              </a:ext>
            </a:extLst>
          </p:cNvPr>
          <p:cNvSpPr>
            <a:spLocks noGrp="1"/>
          </p:cNvSpPr>
          <p:nvPr>
            <p:ph type="body" sz="quarter" idx="39" hasCustomPrompt="1"/>
          </p:nvPr>
        </p:nvSpPr>
        <p:spPr>
          <a:xfrm>
            <a:off x="12349898" y="6255871"/>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7364708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7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689511"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689511"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885087"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hasCustomPrompt="1"/>
          </p:nvPr>
        </p:nvSpPr>
        <p:spPr>
          <a:xfrm>
            <a:off x="885087"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4974548"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4974548" y="2503305"/>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5170123"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hasCustomPrompt="1"/>
          </p:nvPr>
        </p:nvSpPr>
        <p:spPr>
          <a:xfrm>
            <a:off x="5170123"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9268941"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9268941"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9464517"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hasCustomPrompt="1"/>
          </p:nvPr>
        </p:nvSpPr>
        <p:spPr>
          <a:xfrm>
            <a:off x="9464517"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2816675" y="5802129"/>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2816675" y="5802128"/>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3012251" y="5984940"/>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hasCustomPrompt="1"/>
          </p:nvPr>
        </p:nvSpPr>
        <p:spPr>
          <a:xfrm>
            <a:off x="3012251" y="6255871"/>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7111068" y="5802129"/>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7111068" y="5802126"/>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7306646" y="5984940"/>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hasCustomPrompt="1"/>
          </p:nvPr>
        </p:nvSpPr>
        <p:spPr>
          <a:xfrm>
            <a:off x="7306646" y="6255871"/>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11396459" y="5802129"/>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11396459" y="5802126"/>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11594912" y="5984940"/>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hasCustomPrompt="1"/>
          </p:nvPr>
        </p:nvSpPr>
        <p:spPr>
          <a:xfrm>
            <a:off x="11594912" y="6255871"/>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3" name="Picture Placeholder 2">
            <a:extLst>
              <a:ext uri="{FF2B5EF4-FFF2-40B4-BE49-F238E27FC236}">
                <a16:creationId xmlns:a16="http://schemas.microsoft.com/office/drawing/2014/main" id="{23908547-439A-48B1-B7B7-A347A45083E3}"/>
              </a:ext>
            </a:extLst>
          </p:cNvPr>
          <p:cNvSpPr>
            <a:spLocks noGrp="1"/>
          </p:cNvSpPr>
          <p:nvPr>
            <p:ph type="pic" sz="quarter" idx="24"/>
          </p:nvPr>
        </p:nvSpPr>
        <p:spPr>
          <a:xfrm>
            <a:off x="13557207"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54" name="SmartArt Placeholder 11">
            <a:extLst>
              <a:ext uri="{FF2B5EF4-FFF2-40B4-BE49-F238E27FC236}">
                <a16:creationId xmlns:a16="http://schemas.microsoft.com/office/drawing/2014/main" id="{0A7C0C69-A0E0-45CE-80EB-5E73A51D6711}"/>
              </a:ext>
            </a:extLst>
          </p:cNvPr>
          <p:cNvSpPr>
            <a:spLocks noGrp="1"/>
          </p:cNvSpPr>
          <p:nvPr>
            <p:ph type="dgm" sz="quarter" idx="25"/>
          </p:nvPr>
        </p:nvSpPr>
        <p:spPr>
          <a:xfrm>
            <a:off x="13557207"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55" name="Text Placeholder 7">
            <a:extLst>
              <a:ext uri="{FF2B5EF4-FFF2-40B4-BE49-F238E27FC236}">
                <a16:creationId xmlns:a16="http://schemas.microsoft.com/office/drawing/2014/main" id="{1B60AA53-D194-4E91-9C9D-EBD96EF1A4F7}"/>
              </a:ext>
            </a:extLst>
          </p:cNvPr>
          <p:cNvSpPr>
            <a:spLocks noGrp="1"/>
          </p:cNvSpPr>
          <p:nvPr>
            <p:ph type="body" sz="quarter" idx="26" hasCustomPrompt="1"/>
          </p:nvPr>
        </p:nvSpPr>
        <p:spPr>
          <a:xfrm>
            <a:off x="13756470"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D00FE1C0-AC82-4758-9914-41168DDA51DA}"/>
              </a:ext>
            </a:extLst>
          </p:cNvPr>
          <p:cNvSpPr>
            <a:spLocks noGrp="1"/>
          </p:cNvSpPr>
          <p:nvPr>
            <p:ph type="body" sz="quarter" idx="27" hasCustomPrompt="1"/>
          </p:nvPr>
        </p:nvSpPr>
        <p:spPr>
          <a:xfrm>
            <a:off x="13756470"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895538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8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689229"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689229"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885087"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hasCustomPrompt="1"/>
          </p:nvPr>
        </p:nvSpPr>
        <p:spPr>
          <a:xfrm>
            <a:off x="885087"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9268941"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9268941"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9464517"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hasCustomPrompt="1"/>
          </p:nvPr>
        </p:nvSpPr>
        <p:spPr>
          <a:xfrm>
            <a:off x="9464517"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13557207"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13557207"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4" name="Picture Placeholder 2">
            <a:extLst>
              <a:ext uri="{FF2B5EF4-FFF2-40B4-BE49-F238E27FC236}">
                <a16:creationId xmlns:a16="http://schemas.microsoft.com/office/drawing/2014/main" id="{DA6CC944-3818-4DFA-9AC9-345BBAEDB759}"/>
              </a:ext>
            </a:extLst>
          </p:cNvPr>
          <p:cNvSpPr>
            <a:spLocks noGrp="1"/>
          </p:cNvSpPr>
          <p:nvPr>
            <p:ph type="pic" sz="quarter" idx="28"/>
          </p:nvPr>
        </p:nvSpPr>
        <p:spPr>
          <a:xfrm>
            <a:off x="689511" y="5802129"/>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5" name="SmartArt Placeholder 11">
            <a:extLst>
              <a:ext uri="{FF2B5EF4-FFF2-40B4-BE49-F238E27FC236}">
                <a16:creationId xmlns:a16="http://schemas.microsoft.com/office/drawing/2014/main" id="{175FBE8F-6596-4AA7-9FA0-A561C7201EEB}"/>
              </a:ext>
            </a:extLst>
          </p:cNvPr>
          <p:cNvSpPr>
            <a:spLocks noGrp="1"/>
          </p:cNvSpPr>
          <p:nvPr>
            <p:ph type="dgm" sz="quarter" idx="29"/>
          </p:nvPr>
        </p:nvSpPr>
        <p:spPr>
          <a:xfrm>
            <a:off x="689511" y="5802126"/>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26" name="Text Placeholder 7">
            <a:extLst>
              <a:ext uri="{FF2B5EF4-FFF2-40B4-BE49-F238E27FC236}">
                <a16:creationId xmlns:a16="http://schemas.microsoft.com/office/drawing/2014/main" id="{E2390222-2EC5-423B-A8A8-471FD6731581}"/>
              </a:ext>
            </a:extLst>
          </p:cNvPr>
          <p:cNvSpPr>
            <a:spLocks noGrp="1"/>
          </p:cNvSpPr>
          <p:nvPr>
            <p:ph type="body" sz="quarter" idx="30" hasCustomPrompt="1"/>
          </p:nvPr>
        </p:nvSpPr>
        <p:spPr>
          <a:xfrm>
            <a:off x="885087" y="5984940"/>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95D9B478-C378-4E11-89B5-27C17F0DEAA5}"/>
              </a:ext>
            </a:extLst>
          </p:cNvPr>
          <p:cNvSpPr>
            <a:spLocks noGrp="1"/>
          </p:cNvSpPr>
          <p:nvPr>
            <p:ph type="body" sz="quarter" idx="31" hasCustomPrompt="1"/>
          </p:nvPr>
        </p:nvSpPr>
        <p:spPr>
          <a:xfrm>
            <a:off x="885087" y="6255871"/>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4975044" y="5802129"/>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4975044" y="5802128"/>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5182050" y="5984940"/>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hasCustomPrompt="1"/>
          </p:nvPr>
        </p:nvSpPr>
        <p:spPr>
          <a:xfrm>
            <a:off x="5182050" y="6255871"/>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9268941" y="5802129"/>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9268941" y="5802126"/>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9464517" y="5984940"/>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hasCustomPrompt="1"/>
          </p:nvPr>
        </p:nvSpPr>
        <p:spPr>
          <a:xfrm>
            <a:off x="9464517" y="6255871"/>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13553496" y="5802129"/>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13560354" y="5802126"/>
            <a:ext cx="4009644"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13752783" y="5984940"/>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hasCustomPrompt="1"/>
          </p:nvPr>
        </p:nvSpPr>
        <p:spPr>
          <a:xfrm>
            <a:off x="13752783" y="6255871"/>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4" name="Text Placeholder 7">
            <a:extLst>
              <a:ext uri="{FF2B5EF4-FFF2-40B4-BE49-F238E27FC236}">
                <a16:creationId xmlns:a16="http://schemas.microsoft.com/office/drawing/2014/main" id="{BBA56D8C-5243-44EE-B814-6488FB8C41E4}"/>
              </a:ext>
            </a:extLst>
          </p:cNvPr>
          <p:cNvSpPr>
            <a:spLocks noGrp="1"/>
          </p:cNvSpPr>
          <p:nvPr>
            <p:ph type="body" sz="quarter" idx="26" hasCustomPrompt="1"/>
          </p:nvPr>
        </p:nvSpPr>
        <p:spPr>
          <a:xfrm>
            <a:off x="13756470"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2223DC20-CFA3-4A75-A82D-55D34BA692D1}"/>
              </a:ext>
            </a:extLst>
          </p:cNvPr>
          <p:cNvSpPr>
            <a:spLocks noGrp="1"/>
          </p:cNvSpPr>
          <p:nvPr>
            <p:ph type="body" sz="quarter" idx="27" hasCustomPrompt="1"/>
          </p:nvPr>
        </p:nvSpPr>
        <p:spPr>
          <a:xfrm>
            <a:off x="13756470"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AF1AE583-2DF1-4C23-8EE0-48526707FA17}"/>
              </a:ext>
            </a:extLst>
          </p:cNvPr>
          <p:cNvSpPr>
            <a:spLocks noGrp="1"/>
          </p:cNvSpPr>
          <p:nvPr>
            <p:ph type="pic" sz="quarter" idx="16"/>
          </p:nvPr>
        </p:nvSpPr>
        <p:spPr>
          <a:xfrm>
            <a:off x="4974548" y="2503303"/>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9" name="SmartArt Placeholder 11">
            <a:extLst>
              <a:ext uri="{FF2B5EF4-FFF2-40B4-BE49-F238E27FC236}">
                <a16:creationId xmlns:a16="http://schemas.microsoft.com/office/drawing/2014/main" id="{DB5F780C-BB1D-4A22-A87B-A8B2597FC0CD}"/>
              </a:ext>
            </a:extLst>
          </p:cNvPr>
          <p:cNvSpPr>
            <a:spLocks noGrp="1"/>
          </p:cNvSpPr>
          <p:nvPr>
            <p:ph type="dgm" sz="quarter" idx="17"/>
          </p:nvPr>
        </p:nvSpPr>
        <p:spPr>
          <a:xfrm>
            <a:off x="4974548" y="2503305"/>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52" name="Text Placeholder 7">
            <a:extLst>
              <a:ext uri="{FF2B5EF4-FFF2-40B4-BE49-F238E27FC236}">
                <a16:creationId xmlns:a16="http://schemas.microsoft.com/office/drawing/2014/main" id="{BBDDDBB6-EEC9-43DF-B968-72C259026E6F}"/>
              </a:ext>
            </a:extLst>
          </p:cNvPr>
          <p:cNvSpPr>
            <a:spLocks noGrp="1"/>
          </p:cNvSpPr>
          <p:nvPr>
            <p:ph type="body" sz="quarter" idx="18" hasCustomPrompt="1"/>
          </p:nvPr>
        </p:nvSpPr>
        <p:spPr>
          <a:xfrm>
            <a:off x="5170123"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3" name="Text Placeholder 7">
            <a:extLst>
              <a:ext uri="{FF2B5EF4-FFF2-40B4-BE49-F238E27FC236}">
                <a16:creationId xmlns:a16="http://schemas.microsoft.com/office/drawing/2014/main" id="{E5FCA3BC-AA9A-4D20-95BF-C73FA5C297E5}"/>
              </a:ext>
            </a:extLst>
          </p:cNvPr>
          <p:cNvSpPr>
            <a:spLocks noGrp="1"/>
          </p:cNvSpPr>
          <p:nvPr>
            <p:ph type="body" sz="quarter" idx="19" hasCustomPrompt="1"/>
          </p:nvPr>
        </p:nvSpPr>
        <p:spPr>
          <a:xfrm>
            <a:off x="5170123" y="2957048"/>
            <a:ext cx="365760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2993898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9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42" name="Picture Placeholder 2">
            <a:extLst>
              <a:ext uri="{FF2B5EF4-FFF2-40B4-BE49-F238E27FC236}">
                <a16:creationId xmlns:a16="http://schemas.microsoft.com/office/drawing/2014/main" id="{A85D2707-2126-4E86-A305-4292515CFE82}"/>
              </a:ext>
            </a:extLst>
          </p:cNvPr>
          <p:cNvSpPr>
            <a:spLocks noGrp="1"/>
          </p:cNvSpPr>
          <p:nvPr>
            <p:ph type="pic" sz="quarter" idx="11"/>
          </p:nvPr>
        </p:nvSpPr>
        <p:spPr>
          <a:xfrm>
            <a:off x="689511" y="2503303"/>
            <a:ext cx="3172968"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3" name="SmartArt Placeholder 11">
            <a:extLst>
              <a:ext uri="{FF2B5EF4-FFF2-40B4-BE49-F238E27FC236}">
                <a16:creationId xmlns:a16="http://schemas.microsoft.com/office/drawing/2014/main" id="{D7EDA964-297B-4807-8C96-07FCABBF156F}"/>
              </a:ext>
            </a:extLst>
          </p:cNvPr>
          <p:cNvSpPr>
            <a:spLocks noGrp="1"/>
          </p:cNvSpPr>
          <p:nvPr>
            <p:ph type="dgm" sz="quarter" idx="15"/>
          </p:nvPr>
        </p:nvSpPr>
        <p:spPr>
          <a:xfrm>
            <a:off x="689511" y="2503303"/>
            <a:ext cx="3172968"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44" name="Text Placeholder 7">
            <a:extLst>
              <a:ext uri="{FF2B5EF4-FFF2-40B4-BE49-F238E27FC236}">
                <a16:creationId xmlns:a16="http://schemas.microsoft.com/office/drawing/2014/main" id="{354E75C5-418A-4AA8-8923-1B2E202070C5}"/>
              </a:ext>
            </a:extLst>
          </p:cNvPr>
          <p:cNvSpPr>
            <a:spLocks noGrp="1"/>
          </p:cNvSpPr>
          <p:nvPr>
            <p:ph type="body" sz="quarter" idx="12" hasCustomPrompt="1"/>
          </p:nvPr>
        </p:nvSpPr>
        <p:spPr>
          <a:xfrm>
            <a:off x="913683"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3EC39D42-8A1F-4038-A1B0-D94AC4C49464}"/>
              </a:ext>
            </a:extLst>
          </p:cNvPr>
          <p:cNvSpPr>
            <a:spLocks noGrp="1"/>
          </p:cNvSpPr>
          <p:nvPr>
            <p:ph type="body" sz="quarter" idx="13" hasCustomPrompt="1"/>
          </p:nvPr>
        </p:nvSpPr>
        <p:spPr>
          <a:xfrm>
            <a:off x="913683"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47596CFE-7219-42A0-AC27-49B11D18B2A8}"/>
              </a:ext>
            </a:extLst>
          </p:cNvPr>
          <p:cNvSpPr>
            <a:spLocks noGrp="1"/>
          </p:cNvSpPr>
          <p:nvPr>
            <p:ph type="pic" sz="quarter" idx="36"/>
          </p:nvPr>
        </p:nvSpPr>
        <p:spPr>
          <a:xfrm>
            <a:off x="14410179" y="2503303"/>
            <a:ext cx="3170784"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57" name="SmartArt Placeholder 11">
            <a:extLst>
              <a:ext uri="{FF2B5EF4-FFF2-40B4-BE49-F238E27FC236}">
                <a16:creationId xmlns:a16="http://schemas.microsoft.com/office/drawing/2014/main" id="{B23FB1F4-3FC1-4160-947B-FE5AFE5891BE}"/>
              </a:ext>
            </a:extLst>
          </p:cNvPr>
          <p:cNvSpPr>
            <a:spLocks noGrp="1"/>
          </p:cNvSpPr>
          <p:nvPr>
            <p:ph type="dgm" sz="quarter" idx="37"/>
          </p:nvPr>
        </p:nvSpPr>
        <p:spPr>
          <a:xfrm>
            <a:off x="14410179" y="2503303"/>
            <a:ext cx="3170784"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58" name="Text Placeholder 7">
            <a:extLst>
              <a:ext uri="{FF2B5EF4-FFF2-40B4-BE49-F238E27FC236}">
                <a16:creationId xmlns:a16="http://schemas.microsoft.com/office/drawing/2014/main" id="{A6C66206-85ED-4A43-99DC-07D0ABBF15EF}"/>
              </a:ext>
            </a:extLst>
          </p:cNvPr>
          <p:cNvSpPr>
            <a:spLocks noGrp="1"/>
          </p:cNvSpPr>
          <p:nvPr>
            <p:ph type="body" sz="quarter" idx="38" hasCustomPrompt="1"/>
          </p:nvPr>
        </p:nvSpPr>
        <p:spPr>
          <a:xfrm>
            <a:off x="14604735"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3AFF83E3-442B-4870-A330-8CB5A0438FC3}"/>
              </a:ext>
            </a:extLst>
          </p:cNvPr>
          <p:cNvSpPr>
            <a:spLocks noGrp="1"/>
          </p:cNvSpPr>
          <p:nvPr>
            <p:ph type="body" sz="quarter" idx="39" hasCustomPrompt="1"/>
          </p:nvPr>
        </p:nvSpPr>
        <p:spPr>
          <a:xfrm>
            <a:off x="14604735"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76" name="Picture Placeholder 2">
            <a:extLst>
              <a:ext uri="{FF2B5EF4-FFF2-40B4-BE49-F238E27FC236}">
                <a16:creationId xmlns:a16="http://schemas.microsoft.com/office/drawing/2014/main" id="{276883DC-9327-496A-AB23-C574AEDD0866}"/>
              </a:ext>
            </a:extLst>
          </p:cNvPr>
          <p:cNvSpPr>
            <a:spLocks noGrp="1"/>
          </p:cNvSpPr>
          <p:nvPr>
            <p:ph type="pic" sz="quarter" idx="40"/>
          </p:nvPr>
        </p:nvSpPr>
        <p:spPr>
          <a:xfrm>
            <a:off x="7550187" y="2503303"/>
            <a:ext cx="3174473"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77" name="SmartArt Placeholder 11">
            <a:extLst>
              <a:ext uri="{FF2B5EF4-FFF2-40B4-BE49-F238E27FC236}">
                <a16:creationId xmlns:a16="http://schemas.microsoft.com/office/drawing/2014/main" id="{5854B606-E6CD-46FC-BA64-CF8274478FD3}"/>
              </a:ext>
            </a:extLst>
          </p:cNvPr>
          <p:cNvSpPr>
            <a:spLocks noGrp="1"/>
          </p:cNvSpPr>
          <p:nvPr>
            <p:ph type="dgm" sz="quarter" idx="41"/>
          </p:nvPr>
        </p:nvSpPr>
        <p:spPr>
          <a:xfrm>
            <a:off x="7549403" y="2503303"/>
            <a:ext cx="3172968"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78" name="Text Placeholder 7">
            <a:extLst>
              <a:ext uri="{FF2B5EF4-FFF2-40B4-BE49-F238E27FC236}">
                <a16:creationId xmlns:a16="http://schemas.microsoft.com/office/drawing/2014/main" id="{16A807C3-2089-4F08-8F26-30FBA5CDB001}"/>
              </a:ext>
            </a:extLst>
          </p:cNvPr>
          <p:cNvSpPr>
            <a:spLocks noGrp="1"/>
          </p:cNvSpPr>
          <p:nvPr>
            <p:ph type="body" sz="quarter" idx="42" hasCustomPrompt="1"/>
          </p:nvPr>
        </p:nvSpPr>
        <p:spPr>
          <a:xfrm>
            <a:off x="7757504"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CE65248-30B2-4618-A4C3-D88A9DCF0BC7}"/>
              </a:ext>
            </a:extLst>
          </p:cNvPr>
          <p:cNvSpPr>
            <a:spLocks noGrp="1"/>
          </p:cNvSpPr>
          <p:nvPr>
            <p:ph type="body" sz="quarter" idx="43" hasCustomPrompt="1"/>
          </p:nvPr>
        </p:nvSpPr>
        <p:spPr>
          <a:xfrm>
            <a:off x="7757504"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80" name="Picture Placeholder 2">
            <a:extLst>
              <a:ext uri="{FF2B5EF4-FFF2-40B4-BE49-F238E27FC236}">
                <a16:creationId xmlns:a16="http://schemas.microsoft.com/office/drawing/2014/main" id="{08CA8375-0794-4E11-96CC-7E3DB8646955}"/>
              </a:ext>
            </a:extLst>
          </p:cNvPr>
          <p:cNvSpPr>
            <a:spLocks noGrp="1"/>
          </p:cNvSpPr>
          <p:nvPr>
            <p:ph type="pic" sz="quarter" idx="44"/>
          </p:nvPr>
        </p:nvSpPr>
        <p:spPr>
          <a:xfrm>
            <a:off x="4119849" y="2503303"/>
            <a:ext cx="3172968"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81" name="SmartArt Placeholder 11">
            <a:extLst>
              <a:ext uri="{FF2B5EF4-FFF2-40B4-BE49-F238E27FC236}">
                <a16:creationId xmlns:a16="http://schemas.microsoft.com/office/drawing/2014/main" id="{8E5FE752-AC50-4094-AE62-D6EA7FF18A9A}"/>
              </a:ext>
            </a:extLst>
          </p:cNvPr>
          <p:cNvSpPr>
            <a:spLocks noGrp="1"/>
          </p:cNvSpPr>
          <p:nvPr>
            <p:ph type="dgm" sz="quarter" idx="45"/>
          </p:nvPr>
        </p:nvSpPr>
        <p:spPr>
          <a:xfrm>
            <a:off x="4117564" y="2503303"/>
            <a:ext cx="3177542"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82" name="Text Placeholder 7">
            <a:extLst>
              <a:ext uri="{FF2B5EF4-FFF2-40B4-BE49-F238E27FC236}">
                <a16:creationId xmlns:a16="http://schemas.microsoft.com/office/drawing/2014/main" id="{D58BEB37-5988-4EFB-AF5B-585DD4D9E0A3}"/>
              </a:ext>
            </a:extLst>
          </p:cNvPr>
          <p:cNvSpPr>
            <a:spLocks noGrp="1"/>
          </p:cNvSpPr>
          <p:nvPr>
            <p:ph type="body" sz="quarter" idx="46" hasCustomPrompt="1"/>
          </p:nvPr>
        </p:nvSpPr>
        <p:spPr>
          <a:xfrm>
            <a:off x="4343015"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3" name="Text Placeholder 7">
            <a:extLst>
              <a:ext uri="{FF2B5EF4-FFF2-40B4-BE49-F238E27FC236}">
                <a16:creationId xmlns:a16="http://schemas.microsoft.com/office/drawing/2014/main" id="{884F277B-AF68-447B-9ADB-22E29676D0C1}"/>
              </a:ext>
            </a:extLst>
          </p:cNvPr>
          <p:cNvSpPr>
            <a:spLocks noGrp="1"/>
          </p:cNvSpPr>
          <p:nvPr>
            <p:ph type="body" sz="quarter" idx="47" hasCustomPrompt="1"/>
          </p:nvPr>
        </p:nvSpPr>
        <p:spPr>
          <a:xfrm>
            <a:off x="4343015"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84" name="Picture Placeholder 2">
            <a:extLst>
              <a:ext uri="{FF2B5EF4-FFF2-40B4-BE49-F238E27FC236}">
                <a16:creationId xmlns:a16="http://schemas.microsoft.com/office/drawing/2014/main" id="{E8E67722-2AF8-4D44-878D-8BE32D96FB77}"/>
              </a:ext>
            </a:extLst>
          </p:cNvPr>
          <p:cNvSpPr>
            <a:spLocks noGrp="1"/>
          </p:cNvSpPr>
          <p:nvPr>
            <p:ph type="pic" sz="quarter" idx="48"/>
          </p:nvPr>
        </p:nvSpPr>
        <p:spPr>
          <a:xfrm>
            <a:off x="10982027" y="2503303"/>
            <a:ext cx="3170784"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85" name="SmartArt Placeholder 11">
            <a:extLst>
              <a:ext uri="{FF2B5EF4-FFF2-40B4-BE49-F238E27FC236}">
                <a16:creationId xmlns:a16="http://schemas.microsoft.com/office/drawing/2014/main" id="{9345CEAF-67CA-4AB6-BA2B-A36ED4EDC774}"/>
              </a:ext>
            </a:extLst>
          </p:cNvPr>
          <p:cNvSpPr>
            <a:spLocks noGrp="1"/>
          </p:cNvSpPr>
          <p:nvPr>
            <p:ph type="dgm" sz="quarter" idx="49"/>
          </p:nvPr>
        </p:nvSpPr>
        <p:spPr>
          <a:xfrm>
            <a:off x="10978958" y="2503303"/>
            <a:ext cx="3170784"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86" name="Text Placeholder 7">
            <a:extLst>
              <a:ext uri="{FF2B5EF4-FFF2-40B4-BE49-F238E27FC236}">
                <a16:creationId xmlns:a16="http://schemas.microsoft.com/office/drawing/2014/main" id="{A3E37679-77F3-44C8-89C8-91472428A25D}"/>
              </a:ext>
            </a:extLst>
          </p:cNvPr>
          <p:cNvSpPr>
            <a:spLocks noGrp="1"/>
          </p:cNvSpPr>
          <p:nvPr>
            <p:ph type="body" sz="quarter" idx="50" hasCustomPrompt="1"/>
          </p:nvPr>
        </p:nvSpPr>
        <p:spPr>
          <a:xfrm>
            <a:off x="11171991"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154C09F6-C48C-4F14-BE22-BC73DD798A36}"/>
              </a:ext>
            </a:extLst>
          </p:cNvPr>
          <p:cNvSpPr>
            <a:spLocks noGrp="1"/>
          </p:cNvSpPr>
          <p:nvPr>
            <p:ph type="body" sz="quarter" idx="51" hasCustomPrompt="1"/>
          </p:nvPr>
        </p:nvSpPr>
        <p:spPr>
          <a:xfrm>
            <a:off x="11171991"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04" name="Picture Placeholder 2">
            <a:extLst>
              <a:ext uri="{FF2B5EF4-FFF2-40B4-BE49-F238E27FC236}">
                <a16:creationId xmlns:a16="http://schemas.microsoft.com/office/drawing/2014/main" id="{D35BA1F5-4FCA-4BF8-B220-426D3F6AF6C6}"/>
              </a:ext>
            </a:extLst>
          </p:cNvPr>
          <p:cNvSpPr>
            <a:spLocks noGrp="1"/>
          </p:cNvSpPr>
          <p:nvPr>
            <p:ph type="pic" sz="quarter" idx="52"/>
          </p:nvPr>
        </p:nvSpPr>
        <p:spPr>
          <a:xfrm>
            <a:off x="2378549" y="5801734"/>
            <a:ext cx="3172968"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05" name="SmartArt Placeholder 11">
            <a:extLst>
              <a:ext uri="{FF2B5EF4-FFF2-40B4-BE49-F238E27FC236}">
                <a16:creationId xmlns:a16="http://schemas.microsoft.com/office/drawing/2014/main" id="{CD3A193D-31A6-4935-A692-8D4E3233E56C}"/>
              </a:ext>
            </a:extLst>
          </p:cNvPr>
          <p:cNvSpPr>
            <a:spLocks noGrp="1"/>
          </p:cNvSpPr>
          <p:nvPr>
            <p:ph type="dgm" sz="quarter" idx="53"/>
          </p:nvPr>
        </p:nvSpPr>
        <p:spPr>
          <a:xfrm>
            <a:off x="2378550" y="5801734"/>
            <a:ext cx="3176657"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06" name="Text Placeholder 7">
            <a:extLst>
              <a:ext uri="{FF2B5EF4-FFF2-40B4-BE49-F238E27FC236}">
                <a16:creationId xmlns:a16="http://schemas.microsoft.com/office/drawing/2014/main" id="{10849494-5F35-49FD-BF35-CBA1C768AF7E}"/>
              </a:ext>
            </a:extLst>
          </p:cNvPr>
          <p:cNvSpPr>
            <a:spLocks noGrp="1"/>
          </p:cNvSpPr>
          <p:nvPr>
            <p:ph type="body" sz="quarter" idx="54" hasCustomPrompt="1"/>
          </p:nvPr>
        </p:nvSpPr>
        <p:spPr>
          <a:xfrm>
            <a:off x="2602721" y="5984547"/>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07" name="Text Placeholder 7">
            <a:extLst>
              <a:ext uri="{FF2B5EF4-FFF2-40B4-BE49-F238E27FC236}">
                <a16:creationId xmlns:a16="http://schemas.microsoft.com/office/drawing/2014/main" id="{A6B78B96-A476-420D-9E6E-FAFC828AA318}"/>
              </a:ext>
            </a:extLst>
          </p:cNvPr>
          <p:cNvSpPr>
            <a:spLocks noGrp="1"/>
          </p:cNvSpPr>
          <p:nvPr>
            <p:ph type="body" sz="quarter" idx="55" hasCustomPrompt="1"/>
          </p:nvPr>
        </p:nvSpPr>
        <p:spPr>
          <a:xfrm>
            <a:off x="2602721" y="6223947"/>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08" name="Picture Placeholder 2">
            <a:extLst>
              <a:ext uri="{FF2B5EF4-FFF2-40B4-BE49-F238E27FC236}">
                <a16:creationId xmlns:a16="http://schemas.microsoft.com/office/drawing/2014/main" id="{E8EC0621-92FB-4C84-87A7-3B0EAC80C778}"/>
              </a:ext>
            </a:extLst>
          </p:cNvPr>
          <p:cNvSpPr>
            <a:spLocks noGrp="1"/>
          </p:cNvSpPr>
          <p:nvPr>
            <p:ph type="pic" sz="quarter" idx="72"/>
          </p:nvPr>
        </p:nvSpPr>
        <p:spPr>
          <a:xfrm>
            <a:off x="9270101" y="5801734"/>
            <a:ext cx="3170784"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09" name="SmartArt Placeholder 11">
            <a:extLst>
              <a:ext uri="{FF2B5EF4-FFF2-40B4-BE49-F238E27FC236}">
                <a16:creationId xmlns:a16="http://schemas.microsoft.com/office/drawing/2014/main" id="{861E6F99-8DDD-48EF-A3F8-F6B326EDA384}"/>
              </a:ext>
            </a:extLst>
          </p:cNvPr>
          <p:cNvSpPr>
            <a:spLocks noGrp="1"/>
          </p:cNvSpPr>
          <p:nvPr>
            <p:ph type="dgm" sz="quarter" idx="73"/>
          </p:nvPr>
        </p:nvSpPr>
        <p:spPr>
          <a:xfrm>
            <a:off x="9270101" y="5801734"/>
            <a:ext cx="3170784"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10" name="Text Placeholder 7">
            <a:extLst>
              <a:ext uri="{FF2B5EF4-FFF2-40B4-BE49-F238E27FC236}">
                <a16:creationId xmlns:a16="http://schemas.microsoft.com/office/drawing/2014/main" id="{9D0ED925-83D0-4F57-90E0-5A5345AF757C}"/>
              </a:ext>
            </a:extLst>
          </p:cNvPr>
          <p:cNvSpPr>
            <a:spLocks noGrp="1"/>
          </p:cNvSpPr>
          <p:nvPr>
            <p:ph type="body" sz="quarter" idx="74" hasCustomPrompt="1"/>
          </p:nvPr>
        </p:nvSpPr>
        <p:spPr>
          <a:xfrm>
            <a:off x="9476016" y="5984547"/>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11" name="Text Placeholder 7">
            <a:extLst>
              <a:ext uri="{FF2B5EF4-FFF2-40B4-BE49-F238E27FC236}">
                <a16:creationId xmlns:a16="http://schemas.microsoft.com/office/drawing/2014/main" id="{F214B8C5-48CF-4CD8-AEE3-6A775C8CF643}"/>
              </a:ext>
            </a:extLst>
          </p:cNvPr>
          <p:cNvSpPr>
            <a:spLocks noGrp="1"/>
          </p:cNvSpPr>
          <p:nvPr>
            <p:ph type="body" sz="quarter" idx="75" hasCustomPrompt="1"/>
          </p:nvPr>
        </p:nvSpPr>
        <p:spPr>
          <a:xfrm>
            <a:off x="9476016" y="6223947"/>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12" name="Picture Placeholder 2">
            <a:extLst>
              <a:ext uri="{FF2B5EF4-FFF2-40B4-BE49-F238E27FC236}">
                <a16:creationId xmlns:a16="http://schemas.microsoft.com/office/drawing/2014/main" id="{9F969AB3-F29E-4CAA-BDAE-2CF4A503DC64}"/>
              </a:ext>
            </a:extLst>
          </p:cNvPr>
          <p:cNvSpPr>
            <a:spLocks noGrp="1"/>
          </p:cNvSpPr>
          <p:nvPr>
            <p:ph type="pic" sz="quarter" idx="76"/>
          </p:nvPr>
        </p:nvSpPr>
        <p:spPr>
          <a:xfrm>
            <a:off x="5828084" y="5801734"/>
            <a:ext cx="3170784"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13" name="SmartArt Placeholder 11">
            <a:extLst>
              <a:ext uri="{FF2B5EF4-FFF2-40B4-BE49-F238E27FC236}">
                <a16:creationId xmlns:a16="http://schemas.microsoft.com/office/drawing/2014/main" id="{5BF5994D-5859-4791-A387-A0CA2ABAAFEC}"/>
              </a:ext>
            </a:extLst>
          </p:cNvPr>
          <p:cNvSpPr>
            <a:spLocks noGrp="1"/>
          </p:cNvSpPr>
          <p:nvPr>
            <p:ph type="dgm" sz="quarter" idx="77"/>
          </p:nvPr>
        </p:nvSpPr>
        <p:spPr>
          <a:xfrm>
            <a:off x="5826513" y="5801734"/>
            <a:ext cx="3174473"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14" name="Text Placeholder 7">
            <a:extLst>
              <a:ext uri="{FF2B5EF4-FFF2-40B4-BE49-F238E27FC236}">
                <a16:creationId xmlns:a16="http://schemas.microsoft.com/office/drawing/2014/main" id="{034D0694-B20F-4908-B913-FAA8D25EBAB1}"/>
              </a:ext>
            </a:extLst>
          </p:cNvPr>
          <p:cNvSpPr>
            <a:spLocks noGrp="1"/>
          </p:cNvSpPr>
          <p:nvPr>
            <p:ph type="body" sz="quarter" idx="78" hasCustomPrompt="1"/>
          </p:nvPr>
        </p:nvSpPr>
        <p:spPr>
          <a:xfrm>
            <a:off x="6041172" y="5984547"/>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15" name="Text Placeholder 7">
            <a:extLst>
              <a:ext uri="{FF2B5EF4-FFF2-40B4-BE49-F238E27FC236}">
                <a16:creationId xmlns:a16="http://schemas.microsoft.com/office/drawing/2014/main" id="{22ED9CBD-657C-41CF-9ADF-0709D1DDDB1E}"/>
              </a:ext>
            </a:extLst>
          </p:cNvPr>
          <p:cNvSpPr>
            <a:spLocks noGrp="1"/>
          </p:cNvSpPr>
          <p:nvPr>
            <p:ph type="body" sz="quarter" idx="79" hasCustomPrompt="1"/>
          </p:nvPr>
        </p:nvSpPr>
        <p:spPr>
          <a:xfrm>
            <a:off x="6041172" y="6223947"/>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16" name="Picture Placeholder 2">
            <a:extLst>
              <a:ext uri="{FF2B5EF4-FFF2-40B4-BE49-F238E27FC236}">
                <a16:creationId xmlns:a16="http://schemas.microsoft.com/office/drawing/2014/main" id="{0532673F-2070-48A1-929D-280991286C13}"/>
              </a:ext>
            </a:extLst>
          </p:cNvPr>
          <p:cNvSpPr>
            <a:spLocks noGrp="1"/>
          </p:cNvSpPr>
          <p:nvPr>
            <p:ph type="pic" sz="quarter" idx="80"/>
          </p:nvPr>
        </p:nvSpPr>
        <p:spPr>
          <a:xfrm>
            <a:off x="12710081" y="5801734"/>
            <a:ext cx="3170784"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17" name="SmartArt Placeholder 11">
            <a:extLst>
              <a:ext uri="{FF2B5EF4-FFF2-40B4-BE49-F238E27FC236}">
                <a16:creationId xmlns:a16="http://schemas.microsoft.com/office/drawing/2014/main" id="{64194BAA-7362-4332-8405-1C4EBA34A367}"/>
              </a:ext>
            </a:extLst>
          </p:cNvPr>
          <p:cNvSpPr>
            <a:spLocks noGrp="1"/>
          </p:cNvSpPr>
          <p:nvPr>
            <p:ph type="dgm" sz="quarter" idx="81"/>
          </p:nvPr>
        </p:nvSpPr>
        <p:spPr>
          <a:xfrm>
            <a:off x="12710081" y="5801734"/>
            <a:ext cx="3170784"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18" name="Text Placeholder 7">
            <a:extLst>
              <a:ext uri="{FF2B5EF4-FFF2-40B4-BE49-F238E27FC236}">
                <a16:creationId xmlns:a16="http://schemas.microsoft.com/office/drawing/2014/main" id="{94B3E211-23EC-40BC-8C46-BE03E8B5D4A3}"/>
              </a:ext>
            </a:extLst>
          </p:cNvPr>
          <p:cNvSpPr>
            <a:spLocks noGrp="1"/>
          </p:cNvSpPr>
          <p:nvPr>
            <p:ph type="body" sz="quarter" idx="82" hasCustomPrompt="1"/>
          </p:nvPr>
        </p:nvSpPr>
        <p:spPr>
          <a:xfrm>
            <a:off x="12908325" y="5984547"/>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19" name="Text Placeholder 7">
            <a:extLst>
              <a:ext uri="{FF2B5EF4-FFF2-40B4-BE49-F238E27FC236}">
                <a16:creationId xmlns:a16="http://schemas.microsoft.com/office/drawing/2014/main" id="{9EC5B2AD-BDD6-437F-9A0F-0E47EB4CFC11}"/>
              </a:ext>
            </a:extLst>
          </p:cNvPr>
          <p:cNvSpPr>
            <a:spLocks noGrp="1"/>
          </p:cNvSpPr>
          <p:nvPr>
            <p:ph type="body" sz="quarter" idx="83" hasCustomPrompt="1"/>
          </p:nvPr>
        </p:nvSpPr>
        <p:spPr>
          <a:xfrm>
            <a:off x="12908325" y="6223947"/>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2601772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0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731" indent="0" algn="ctr">
              <a:buFontTx/>
              <a:buNone/>
              <a:defRPr sz="2201">
                <a:latin typeface="Trebuchet MS" panose="020B0603020202020204" pitchFamily="34" charset="0"/>
              </a:defRPr>
            </a:lvl2pPr>
            <a:lvl3pPr marL="1371464" indent="0" algn="ctr">
              <a:buFontTx/>
              <a:buNone/>
              <a:defRPr sz="2201">
                <a:latin typeface="Trebuchet MS" panose="020B0603020202020204" pitchFamily="34" charset="0"/>
              </a:defRPr>
            </a:lvl3pPr>
            <a:lvl4pPr marL="2057195" indent="0" algn="ctr">
              <a:buFontTx/>
              <a:buNone/>
              <a:defRPr sz="2201">
                <a:latin typeface="Trebuchet MS" panose="020B0603020202020204" pitchFamily="34" charset="0"/>
              </a:defRPr>
            </a:lvl4pPr>
            <a:lvl5pPr marL="2742926" indent="0" algn="ctr">
              <a:buFontTx/>
              <a:buNone/>
              <a:defRPr sz="2201">
                <a:latin typeface="Trebuchet MS" panose="020B0603020202020204" pitchFamily="34" charset="0"/>
              </a:defRPr>
            </a:lvl5pPr>
          </a:lstStyle>
          <a:p>
            <a:pPr lvl="0"/>
            <a:r>
              <a:rPr lang="en-US"/>
              <a:t>Click to add subtitle</a:t>
            </a:r>
          </a:p>
        </p:txBody>
      </p:sp>
      <p:sp>
        <p:nvSpPr>
          <p:cNvPr id="75" name="Picture Placeholder 2">
            <a:extLst>
              <a:ext uri="{FF2B5EF4-FFF2-40B4-BE49-F238E27FC236}">
                <a16:creationId xmlns:a16="http://schemas.microsoft.com/office/drawing/2014/main" id="{CEA8D215-C5C5-4987-8001-C2A733163310}"/>
              </a:ext>
            </a:extLst>
          </p:cNvPr>
          <p:cNvSpPr>
            <a:spLocks noGrp="1"/>
          </p:cNvSpPr>
          <p:nvPr>
            <p:ph type="pic" sz="quarter" idx="11"/>
          </p:nvPr>
        </p:nvSpPr>
        <p:spPr>
          <a:xfrm>
            <a:off x="689511" y="2503303"/>
            <a:ext cx="3172968"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76" name="SmartArt Placeholder 11">
            <a:extLst>
              <a:ext uri="{FF2B5EF4-FFF2-40B4-BE49-F238E27FC236}">
                <a16:creationId xmlns:a16="http://schemas.microsoft.com/office/drawing/2014/main" id="{0CF591FE-07FA-4C8E-B31E-E4932858066C}"/>
              </a:ext>
            </a:extLst>
          </p:cNvPr>
          <p:cNvSpPr>
            <a:spLocks noGrp="1"/>
          </p:cNvSpPr>
          <p:nvPr>
            <p:ph type="dgm" sz="quarter" idx="15"/>
          </p:nvPr>
        </p:nvSpPr>
        <p:spPr>
          <a:xfrm>
            <a:off x="689511" y="2503303"/>
            <a:ext cx="3172968"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77" name="Text Placeholder 7">
            <a:extLst>
              <a:ext uri="{FF2B5EF4-FFF2-40B4-BE49-F238E27FC236}">
                <a16:creationId xmlns:a16="http://schemas.microsoft.com/office/drawing/2014/main" id="{36F2D09B-CBA5-44B2-9004-49CAE8A0A0B3}"/>
              </a:ext>
            </a:extLst>
          </p:cNvPr>
          <p:cNvSpPr>
            <a:spLocks noGrp="1"/>
          </p:cNvSpPr>
          <p:nvPr>
            <p:ph type="body" sz="quarter" idx="12" hasCustomPrompt="1"/>
          </p:nvPr>
        </p:nvSpPr>
        <p:spPr>
          <a:xfrm>
            <a:off x="913683"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A11AE9F5-9AC9-4EB2-9B7D-1A6BB081DFFA}"/>
              </a:ext>
            </a:extLst>
          </p:cNvPr>
          <p:cNvSpPr>
            <a:spLocks noGrp="1"/>
          </p:cNvSpPr>
          <p:nvPr>
            <p:ph type="body" sz="quarter" idx="13" hasCustomPrompt="1"/>
          </p:nvPr>
        </p:nvSpPr>
        <p:spPr>
          <a:xfrm>
            <a:off x="913683"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79" name="Picture Placeholder 2">
            <a:extLst>
              <a:ext uri="{FF2B5EF4-FFF2-40B4-BE49-F238E27FC236}">
                <a16:creationId xmlns:a16="http://schemas.microsoft.com/office/drawing/2014/main" id="{BEDDA122-EC9C-4602-A4A0-22DFE5F5BE1E}"/>
              </a:ext>
            </a:extLst>
          </p:cNvPr>
          <p:cNvSpPr>
            <a:spLocks noGrp="1"/>
          </p:cNvSpPr>
          <p:nvPr>
            <p:ph type="pic" sz="quarter" idx="36"/>
          </p:nvPr>
        </p:nvSpPr>
        <p:spPr>
          <a:xfrm>
            <a:off x="14410179" y="2503303"/>
            <a:ext cx="3170784"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80" name="SmartArt Placeholder 11">
            <a:extLst>
              <a:ext uri="{FF2B5EF4-FFF2-40B4-BE49-F238E27FC236}">
                <a16:creationId xmlns:a16="http://schemas.microsoft.com/office/drawing/2014/main" id="{EF42AA72-FCF8-46EB-BEAB-990A1BAC0A19}"/>
              </a:ext>
            </a:extLst>
          </p:cNvPr>
          <p:cNvSpPr>
            <a:spLocks noGrp="1"/>
          </p:cNvSpPr>
          <p:nvPr>
            <p:ph type="dgm" sz="quarter" idx="37"/>
          </p:nvPr>
        </p:nvSpPr>
        <p:spPr>
          <a:xfrm>
            <a:off x="14410179" y="2503303"/>
            <a:ext cx="3170784"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81" name="Text Placeholder 7">
            <a:extLst>
              <a:ext uri="{FF2B5EF4-FFF2-40B4-BE49-F238E27FC236}">
                <a16:creationId xmlns:a16="http://schemas.microsoft.com/office/drawing/2014/main" id="{F4F29331-2B66-4BCE-819A-12BDE64A1336}"/>
              </a:ext>
            </a:extLst>
          </p:cNvPr>
          <p:cNvSpPr>
            <a:spLocks noGrp="1"/>
          </p:cNvSpPr>
          <p:nvPr>
            <p:ph type="body" sz="quarter" idx="38" hasCustomPrompt="1"/>
          </p:nvPr>
        </p:nvSpPr>
        <p:spPr>
          <a:xfrm>
            <a:off x="14604735"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E0673A87-3B7E-4756-A87D-ABA109589E34}"/>
              </a:ext>
            </a:extLst>
          </p:cNvPr>
          <p:cNvSpPr>
            <a:spLocks noGrp="1"/>
          </p:cNvSpPr>
          <p:nvPr>
            <p:ph type="body" sz="quarter" idx="39" hasCustomPrompt="1"/>
          </p:nvPr>
        </p:nvSpPr>
        <p:spPr>
          <a:xfrm>
            <a:off x="14604735"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83" name="Picture Placeholder 2">
            <a:extLst>
              <a:ext uri="{FF2B5EF4-FFF2-40B4-BE49-F238E27FC236}">
                <a16:creationId xmlns:a16="http://schemas.microsoft.com/office/drawing/2014/main" id="{2FC4B352-856B-4824-848B-345545C75266}"/>
              </a:ext>
            </a:extLst>
          </p:cNvPr>
          <p:cNvSpPr>
            <a:spLocks noGrp="1"/>
          </p:cNvSpPr>
          <p:nvPr>
            <p:ph type="pic" sz="quarter" idx="40"/>
          </p:nvPr>
        </p:nvSpPr>
        <p:spPr>
          <a:xfrm>
            <a:off x="7550187" y="2503303"/>
            <a:ext cx="3174473"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84" name="SmartArt Placeholder 11">
            <a:extLst>
              <a:ext uri="{FF2B5EF4-FFF2-40B4-BE49-F238E27FC236}">
                <a16:creationId xmlns:a16="http://schemas.microsoft.com/office/drawing/2014/main" id="{CBC7C6B5-6653-4CF3-B595-9626F6D3254E}"/>
              </a:ext>
            </a:extLst>
          </p:cNvPr>
          <p:cNvSpPr>
            <a:spLocks noGrp="1"/>
          </p:cNvSpPr>
          <p:nvPr>
            <p:ph type="dgm" sz="quarter" idx="41"/>
          </p:nvPr>
        </p:nvSpPr>
        <p:spPr>
          <a:xfrm>
            <a:off x="7549403" y="2503303"/>
            <a:ext cx="3172968"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85" name="Text Placeholder 7">
            <a:extLst>
              <a:ext uri="{FF2B5EF4-FFF2-40B4-BE49-F238E27FC236}">
                <a16:creationId xmlns:a16="http://schemas.microsoft.com/office/drawing/2014/main" id="{EA7DEC8F-6926-4D1B-AE81-21DB202714FF}"/>
              </a:ext>
            </a:extLst>
          </p:cNvPr>
          <p:cNvSpPr>
            <a:spLocks noGrp="1"/>
          </p:cNvSpPr>
          <p:nvPr>
            <p:ph type="body" sz="quarter" idx="42" hasCustomPrompt="1"/>
          </p:nvPr>
        </p:nvSpPr>
        <p:spPr>
          <a:xfrm>
            <a:off x="7757504"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86" name="Text Placeholder 7">
            <a:extLst>
              <a:ext uri="{FF2B5EF4-FFF2-40B4-BE49-F238E27FC236}">
                <a16:creationId xmlns:a16="http://schemas.microsoft.com/office/drawing/2014/main" id="{F55446AA-A1A6-4F07-9053-CDB7D0D41EDF}"/>
              </a:ext>
            </a:extLst>
          </p:cNvPr>
          <p:cNvSpPr>
            <a:spLocks noGrp="1"/>
          </p:cNvSpPr>
          <p:nvPr>
            <p:ph type="body" sz="quarter" idx="43" hasCustomPrompt="1"/>
          </p:nvPr>
        </p:nvSpPr>
        <p:spPr>
          <a:xfrm>
            <a:off x="7757504"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87" name="Picture Placeholder 2">
            <a:extLst>
              <a:ext uri="{FF2B5EF4-FFF2-40B4-BE49-F238E27FC236}">
                <a16:creationId xmlns:a16="http://schemas.microsoft.com/office/drawing/2014/main" id="{95CBEE16-71C8-49DE-A0A1-D2A43DD84B25}"/>
              </a:ext>
            </a:extLst>
          </p:cNvPr>
          <p:cNvSpPr>
            <a:spLocks noGrp="1"/>
          </p:cNvSpPr>
          <p:nvPr>
            <p:ph type="pic" sz="quarter" idx="44"/>
          </p:nvPr>
        </p:nvSpPr>
        <p:spPr>
          <a:xfrm>
            <a:off x="4119849" y="2503303"/>
            <a:ext cx="3172968"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88" name="SmartArt Placeholder 11">
            <a:extLst>
              <a:ext uri="{FF2B5EF4-FFF2-40B4-BE49-F238E27FC236}">
                <a16:creationId xmlns:a16="http://schemas.microsoft.com/office/drawing/2014/main" id="{92C2E9B3-B72D-4280-B363-39F104A2AF8B}"/>
              </a:ext>
            </a:extLst>
          </p:cNvPr>
          <p:cNvSpPr>
            <a:spLocks noGrp="1"/>
          </p:cNvSpPr>
          <p:nvPr>
            <p:ph type="dgm" sz="quarter" idx="45"/>
          </p:nvPr>
        </p:nvSpPr>
        <p:spPr>
          <a:xfrm>
            <a:off x="4117564" y="2503303"/>
            <a:ext cx="3177542"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89" name="Text Placeholder 7">
            <a:extLst>
              <a:ext uri="{FF2B5EF4-FFF2-40B4-BE49-F238E27FC236}">
                <a16:creationId xmlns:a16="http://schemas.microsoft.com/office/drawing/2014/main" id="{4EC8EAC6-43ED-4A35-B638-E5DAE232A92B}"/>
              </a:ext>
            </a:extLst>
          </p:cNvPr>
          <p:cNvSpPr>
            <a:spLocks noGrp="1"/>
          </p:cNvSpPr>
          <p:nvPr>
            <p:ph type="body" sz="quarter" idx="46" hasCustomPrompt="1"/>
          </p:nvPr>
        </p:nvSpPr>
        <p:spPr>
          <a:xfrm>
            <a:off x="4343015"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92F46F85-6832-443C-BFE1-5336194A38E0}"/>
              </a:ext>
            </a:extLst>
          </p:cNvPr>
          <p:cNvSpPr>
            <a:spLocks noGrp="1"/>
          </p:cNvSpPr>
          <p:nvPr>
            <p:ph type="body" sz="quarter" idx="47" hasCustomPrompt="1"/>
          </p:nvPr>
        </p:nvSpPr>
        <p:spPr>
          <a:xfrm>
            <a:off x="4343015"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05BA3B97-08F3-4360-85EC-BD1206F44166}"/>
              </a:ext>
            </a:extLst>
          </p:cNvPr>
          <p:cNvSpPr>
            <a:spLocks noGrp="1"/>
          </p:cNvSpPr>
          <p:nvPr>
            <p:ph type="pic" sz="quarter" idx="48"/>
          </p:nvPr>
        </p:nvSpPr>
        <p:spPr>
          <a:xfrm>
            <a:off x="10982027" y="2503303"/>
            <a:ext cx="3170784"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92" name="SmartArt Placeholder 11">
            <a:extLst>
              <a:ext uri="{FF2B5EF4-FFF2-40B4-BE49-F238E27FC236}">
                <a16:creationId xmlns:a16="http://schemas.microsoft.com/office/drawing/2014/main" id="{AD92FE4B-5B97-4F3A-9351-EE97792F8D2F}"/>
              </a:ext>
            </a:extLst>
          </p:cNvPr>
          <p:cNvSpPr>
            <a:spLocks noGrp="1"/>
          </p:cNvSpPr>
          <p:nvPr>
            <p:ph type="dgm" sz="quarter" idx="49"/>
          </p:nvPr>
        </p:nvSpPr>
        <p:spPr>
          <a:xfrm>
            <a:off x="10978958" y="2503303"/>
            <a:ext cx="3170784"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93" name="Text Placeholder 7">
            <a:extLst>
              <a:ext uri="{FF2B5EF4-FFF2-40B4-BE49-F238E27FC236}">
                <a16:creationId xmlns:a16="http://schemas.microsoft.com/office/drawing/2014/main" id="{6101F59D-B957-4A6A-AD4F-43DDA8CF2AEC}"/>
              </a:ext>
            </a:extLst>
          </p:cNvPr>
          <p:cNvSpPr>
            <a:spLocks noGrp="1"/>
          </p:cNvSpPr>
          <p:nvPr>
            <p:ph type="body" sz="quarter" idx="50" hasCustomPrompt="1"/>
          </p:nvPr>
        </p:nvSpPr>
        <p:spPr>
          <a:xfrm>
            <a:off x="11171991" y="2686116"/>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4" name="Text Placeholder 7">
            <a:extLst>
              <a:ext uri="{FF2B5EF4-FFF2-40B4-BE49-F238E27FC236}">
                <a16:creationId xmlns:a16="http://schemas.microsoft.com/office/drawing/2014/main" id="{D6CB8030-0CE5-4046-A006-8B25E0B8078A}"/>
              </a:ext>
            </a:extLst>
          </p:cNvPr>
          <p:cNvSpPr>
            <a:spLocks noGrp="1"/>
          </p:cNvSpPr>
          <p:nvPr>
            <p:ph type="body" sz="quarter" idx="51" hasCustomPrompt="1"/>
          </p:nvPr>
        </p:nvSpPr>
        <p:spPr>
          <a:xfrm>
            <a:off x="11171991" y="2909751"/>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15" name="Picture Placeholder 2">
            <a:extLst>
              <a:ext uri="{FF2B5EF4-FFF2-40B4-BE49-F238E27FC236}">
                <a16:creationId xmlns:a16="http://schemas.microsoft.com/office/drawing/2014/main" id="{5EF6CDD6-047D-496F-AFA8-5EA7B49B6C78}"/>
              </a:ext>
            </a:extLst>
          </p:cNvPr>
          <p:cNvSpPr>
            <a:spLocks noGrp="1"/>
          </p:cNvSpPr>
          <p:nvPr>
            <p:ph type="pic" sz="quarter" idx="72"/>
          </p:nvPr>
        </p:nvSpPr>
        <p:spPr>
          <a:xfrm>
            <a:off x="689511" y="5801734"/>
            <a:ext cx="3172968"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16" name="SmartArt Placeholder 11">
            <a:extLst>
              <a:ext uri="{FF2B5EF4-FFF2-40B4-BE49-F238E27FC236}">
                <a16:creationId xmlns:a16="http://schemas.microsoft.com/office/drawing/2014/main" id="{FB9B519B-B038-4AD4-8436-79422AABAEA0}"/>
              </a:ext>
            </a:extLst>
          </p:cNvPr>
          <p:cNvSpPr>
            <a:spLocks noGrp="1"/>
          </p:cNvSpPr>
          <p:nvPr>
            <p:ph type="dgm" sz="quarter" idx="73"/>
          </p:nvPr>
        </p:nvSpPr>
        <p:spPr>
          <a:xfrm>
            <a:off x="689511" y="5801734"/>
            <a:ext cx="3172968"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17" name="Text Placeholder 7">
            <a:extLst>
              <a:ext uri="{FF2B5EF4-FFF2-40B4-BE49-F238E27FC236}">
                <a16:creationId xmlns:a16="http://schemas.microsoft.com/office/drawing/2014/main" id="{866CA285-CFFE-4B6C-BDB1-29ABD65FBD3D}"/>
              </a:ext>
            </a:extLst>
          </p:cNvPr>
          <p:cNvSpPr>
            <a:spLocks noGrp="1"/>
          </p:cNvSpPr>
          <p:nvPr>
            <p:ph type="body" sz="quarter" idx="74" hasCustomPrompt="1"/>
          </p:nvPr>
        </p:nvSpPr>
        <p:spPr>
          <a:xfrm>
            <a:off x="913683" y="5984547"/>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18" name="Text Placeholder 7">
            <a:extLst>
              <a:ext uri="{FF2B5EF4-FFF2-40B4-BE49-F238E27FC236}">
                <a16:creationId xmlns:a16="http://schemas.microsoft.com/office/drawing/2014/main" id="{0D2C4C59-7C1A-4DB1-AE3C-7951516C1302}"/>
              </a:ext>
            </a:extLst>
          </p:cNvPr>
          <p:cNvSpPr>
            <a:spLocks noGrp="1"/>
          </p:cNvSpPr>
          <p:nvPr>
            <p:ph type="body" sz="quarter" idx="75" hasCustomPrompt="1"/>
          </p:nvPr>
        </p:nvSpPr>
        <p:spPr>
          <a:xfrm>
            <a:off x="913683" y="6208182"/>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19" name="Picture Placeholder 2">
            <a:extLst>
              <a:ext uri="{FF2B5EF4-FFF2-40B4-BE49-F238E27FC236}">
                <a16:creationId xmlns:a16="http://schemas.microsoft.com/office/drawing/2014/main" id="{2433EAA6-1B76-4D22-B20C-382E77F73BF8}"/>
              </a:ext>
            </a:extLst>
          </p:cNvPr>
          <p:cNvSpPr>
            <a:spLocks noGrp="1"/>
          </p:cNvSpPr>
          <p:nvPr>
            <p:ph type="pic" sz="quarter" idx="76"/>
          </p:nvPr>
        </p:nvSpPr>
        <p:spPr>
          <a:xfrm>
            <a:off x="14410179" y="5801734"/>
            <a:ext cx="3170784"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20" name="SmartArt Placeholder 11">
            <a:extLst>
              <a:ext uri="{FF2B5EF4-FFF2-40B4-BE49-F238E27FC236}">
                <a16:creationId xmlns:a16="http://schemas.microsoft.com/office/drawing/2014/main" id="{66DEA633-5578-4CB4-B665-A858FCD36896}"/>
              </a:ext>
            </a:extLst>
          </p:cNvPr>
          <p:cNvSpPr>
            <a:spLocks noGrp="1"/>
          </p:cNvSpPr>
          <p:nvPr>
            <p:ph type="dgm" sz="quarter" idx="77"/>
          </p:nvPr>
        </p:nvSpPr>
        <p:spPr>
          <a:xfrm>
            <a:off x="14410179" y="5801734"/>
            <a:ext cx="3170784"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21" name="Text Placeholder 7">
            <a:extLst>
              <a:ext uri="{FF2B5EF4-FFF2-40B4-BE49-F238E27FC236}">
                <a16:creationId xmlns:a16="http://schemas.microsoft.com/office/drawing/2014/main" id="{ADF5227F-EFDB-4286-B518-724940D0ADF7}"/>
              </a:ext>
            </a:extLst>
          </p:cNvPr>
          <p:cNvSpPr>
            <a:spLocks noGrp="1"/>
          </p:cNvSpPr>
          <p:nvPr>
            <p:ph type="body" sz="quarter" idx="78" hasCustomPrompt="1"/>
          </p:nvPr>
        </p:nvSpPr>
        <p:spPr>
          <a:xfrm>
            <a:off x="14604735" y="5984547"/>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22" name="Text Placeholder 7">
            <a:extLst>
              <a:ext uri="{FF2B5EF4-FFF2-40B4-BE49-F238E27FC236}">
                <a16:creationId xmlns:a16="http://schemas.microsoft.com/office/drawing/2014/main" id="{5F9E62FF-6791-4516-979B-3DC5FEBA729F}"/>
              </a:ext>
            </a:extLst>
          </p:cNvPr>
          <p:cNvSpPr>
            <a:spLocks noGrp="1"/>
          </p:cNvSpPr>
          <p:nvPr>
            <p:ph type="body" sz="quarter" idx="79" hasCustomPrompt="1"/>
          </p:nvPr>
        </p:nvSpPr>
        <p:spPr>
          <a:xfrm>
            <a:off x="14604735" y="6208182"/>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23" name="Picture Placeholder 2">
            <a:extLst>
              <a:ext uri="{FF2B5EF4-FFF2-40B4-BE49-F238E27FC236}">
                <a16:creationId xmlns:a16="http://schemas.microsoft.com/office/drawing/2014/main" id="{E96E6983-613C-4C66-B7EA-1552AC854E16}"/>
              </a:ext>
            </a:extLst>
          </p:cNvPr>
          <p:cNvSpPr>
            <a:spLocks noGrp="1"/>
          </p:cNvSpPr>
          <p:nvPr>
            <p:ph type="pic" sz="quarter" idx="80"/>
          </p:nvPr>
        </p:nvSpPr>
        <p:spPr>
          <a:xfrm>
            <a:off x="7550187" y="5801734"/>
            <a:ext cx="3174473"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24" name="SmartArt Placeholder 11">
            <a:extLst>
              <a:ext uri="{FF2B5EF4-FFF2-40B4-BE49-F238E27FC236}">
                <a16:creationId xmlns:a16="http://schemas.microsoft.com/office/drawing/2014/main" id="{5053F282-A472-498C-B6AC-B2D917655165}"/>
              </a:ext>
            </a:extLst>
          </p:cNvPr>
          <p:cNvSpPr>
            <a:spLocks noGrp="1"/>
          </p:cNvSpPr>
          <p:nvPr>
            <p:ph type="dgm" sz="quarter" idx="81"/>
          </p:nvPr>
        </p:nvSpPr>
        <p:spPr>
          <a:xfrm>
            <a:off x="7549403" y="5801734"/>
            <a:ext cx="3172968"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25" name="Text Placeholder 7">
            <a:extLst>
              <a:ext uri="{FF2B5EF4-FFF2-40B4-BE49-F238E27FC236}">
                <a16:creationId xmlns:a16="http://schemas.microsoft.com/office/drawing/2014/main" id="{AF8FDFA2-7B11-4807-B451-E82D91D92DE9}"/>
              </a:ext>
            </a:extLst>
          </p:cNvPr>
          <p:cNvSpPr>
            <a:spLocks noGrp="1"/>
          </p:cNvSpPr>
          <p:nvPr>
            <p:ph type="body" sz="quarter" idx="82" hasCustomPrompt="1"/>
          </p:nvPr>
        </p:nvSpPr>
        <p:spPr>
          <a:xfrm>
            <a:off x="7757504" y="5984547"/>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26" name="Text Placeholder 7">
            <a:extLst>
              <a:ext uri="{FF2B5EF4-FFF2-40B4-BE49-F238E27FC236}">
                <a16:creationId xmlns:a16="http://schemas.microsoft.com/office/drawing/2014/main" id="{3BF1E994-B682-4501-91D4-AD855F9A9677}"/>
              </a:ext>
            </a:extLst>
          </p:cNvPr>
          <p:cNvSpPr>
            <a:spLocks noGrp="1"/>
          </p:cNvSpPr>
          <p:nvPr>
            <p:ph type="body" sz="quarter" idx="83" hasCustomPrompt="1"/>
          </p:nvPr>
        </p:nvSpPr>
        <p:spPr>
          <a:xfrm>
            <a:off x="7757504" y="6208182"/>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27" name="Picture Placeholder 2">
            <a:extLst>
              <a:ext uri="{FF2B5EF4-FFF2-40B4-BE49-F238E27FC236}">
                <a16:creationId xmlns:a16="http://schemas.microsoft.com/office/drawing/2014/main" id="{D22EDA86-F4D0-446B-9D18-57AF79C3764E}"/>
              </a:ext>
            </a:extLst>
          </p:cNvPr>
          <p:cNvSpPr>
            <a:spLocks noGrp="1"/>
          </p:cNvSpPr>
          <p:nvPr>
            <p:ph type="pic" sz="quarter" idx="84"/>
          </p:nvPr>
        </p:nvSpPr>
        <p:spPr>
          <a:xfrm>
            <a:off x="4119849" y="5801734"/>
            <a:ext cx="3172968"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28" name="SmartArt Placeholder 11">
            <a:extLst>
              <a:ext uri="{FF2B5EF4-FFF2-40B4-BE49-F238E27FC236}">
                <a16:creationId xmlns:a16="http://schemas.microsoft.com/office/drawing/2014/main" id="{73FFA721-DE97-4E4C-913B-921ECCF4B3BF}"/>
              </a:ext>
            </a:extLst>
          </p:cNvPr>
          <p:cNvSpPr>
            <a:spLocks noGrp="1"/>
          </p:cNvSpPr>
          <p:nvPr>
            <p:ph type="dgm" sz="quarter" idx="85"/>
          </p:nvPr>
        </p:nvSpPr>
        <p:spPr>
          <a:xfrm>
            <a:off x="4117564" y="5801734"/>
            <a:ext cx="3177542"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29" name="Text Placeholder 7">
            <a:extLst>
              <a:ext uri="{FF2B5EF4-FFF2-40B4-BE49-F238E27FC236}">
                <a16:creationId xmlns:a16="http://schemas.microsoft.com/office/drawing/2014/main" id="{95A50324-9B13-4A76-B2D2-6CC5ABD70C13}"/>
              </a:ext>
            </a:extLst>
          </p:cNvPr>
          <p:cNvSpPr>
            <a:spLocks noGrp="1"/>
          </p:cNvSpPr>
          <p:nvPr>
            <p:ph type="body" sz="quarter" idx="86" hasCustomPrompt="1"/>
          </p:nvPr>
        </p:nvSpPr>
        <p:spPr>
          <a:xfrm>
            <a:off x="4343015" y="5984547"/>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30" name="Text Placeholder 7">
            <a:extLst>
              <a:ext uri="{FF2B5EF4-FFF2-40B4-BE49-F238E27FC236}">
                <a16:creationId xmlns:a16="http://schemas.microsoft.com/office/drawing/2014/main" id="{B83EA30D-58F2-45FF-9440-2EA1CF33DA22}"/>
              </a:ext>
            </a:extLst>
          </p:cNvPr>
          <p:cNvSpPr>
            <a:spLocks noGrp="1"/>
          </p:cNvSpPr>
          <p:nvPr>
            <p:ph type="body" sz="quarter" idx="87" hasCustomPrompt="1"/>
          </p:nvPr>
        </p:nvSpPr>
        <p:spPr>
          <a:xfrm>
            <a:off x="4343015" y="6208182"/>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131" name="Picture Placeholder 2">
            <a:extLst>
              <a:ext uri="{FF2B5EF4-FFF2-40B4-BE49-F238E27FC236}">
                <a16:creationId xmlns:a16="http://schemas.microsoft.com/office/drawing/2014/main" id="{071354B7-89EB-4FE1-9718-D95FE21213B5}"/>
              </a:ext>
            </a:extLst>
          </p:cNvPr>
          <p:cNvSpPr>
            <a:spLocks noGrp="1"/>
          </p:cNvSpPr>
          <p:nvPr>
            <p:ph type="pic" sz="quarter" idx="88"/>
          </p:nvPr>
        </p:nvSpPr>
        <p:spPr>
          <a:xfrm>
            <a:off x="10982027" y="5801734"/>
            <a:ext cx="3170784"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32" name="SmartArt Placeholder 11">
            <a:extLst>
              <a:ext uri="{FF2B5EF4-FFF2-40B4-BE49-F238E27FC236}">
                <a16:creationId xmlns:a16="http://schemas.microsoft.com/office/drawing/2014/main" id="{1B21AEE2-3139-488D-A4EB-1FD8AF3F2DF3}"/>
              </a:ext>
            </a:extLst>
          </p:cNvPr>
          <p:cNvSpPr>
            <a:spLocks noGrp="1"/>
          </p:cNvSpPr>
          <p:nvPr>
            <p:ph type="dgm" sz="quarter" idx="89"/>
          </p:nvPr>
        </p:nvSpPr>
        <p:spPr>
          <a:xfrm>
            <a:off x="10978958" y="5801734"/>
            <a:ext cx="3170784" cy="1519937"/>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122">
              <a:spcBef>
                <a:spcPct val="0"/>
              </a:spcBef>
              <a:buNone/>
            </a:pPr>
            <a:r>
              <a:rPr lang="en-US"/>
              <a:t>Click icon to add SmartArt graphic</a:t>
            </a:r>
          </a:p>
        </p:txBody>
      </p:sp>
      <p:sp>
        <p:nvSpPr>
          <p:cNvPr id="133" name="Text Placeholder 7">
            <a:extLst>
              <a:ext uri="{FF2B5EF4-FFF2-40B4-BE49-F238E27FC236}">
                <a16:creationId xmlns:a16="http://schemas.microsoft.com/office/drawing/2014/main" id="{E5844046-23F0-41CF-A300-273555F22627}"/>
              </a:ext>
            </a:extLst>
          </p:cNvPr>
          <p:cNvSpPr>
            <a:spLocks noGrp="1"/>
          </p:cNvSpPr>
          <p:nvPr>
            <p:ph type="body" sz="quarter" idx="90" hasCustomPrompt="1"/>
          </p:nvPr>
        </p:nvSpPr>
        <p:spPr>
          <a:xfrm>
            <a:off x="11171991" y="5984547"/>
            <a:ext cx="2834640" cy="375180"/>
          </a:xfrm>
          <a:prstGeom prst="rect">
            <a:avLst/>
          </a:prstGeom>
        </p:spPr>
        <p:txBody>
          <a:bodyPr/>
          <a:lstStyle>
            <a:lvl1pPr marL="0" indent="0" algn="ctr">
              <a:buFontTx/>
              <a:buNone/>
              <a:defRPr sz="1601" b="1" cap="all" baseline="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134" name="Text Placeholder 7">
            <a:extLst>
              <a:ext uri="{FF2B5EF4-FFF2-40B4-BE49-F238E27FC236}">
                <a16:creationId xmlns:a16="http://schemas.microsoft.com/office/drawing/2014/main" id="{CF2A26C5-2EAC-4ECB-A255-39670BB36294}"/>
              </a:ext>
            </a:extLst>
          </p:cNvPr>
          <p:cNvSpPr>
            <a:spLocks noGrp="1"/>
          </p:cNvSpPr>
          <p:nvPr>
            <p:ph type="body" sz="quarter" idx="91" hasCustomPrompt="1"/>
          </p:nvPr>
        </p:nvSpPr>
        <p:spPr>
          <a:xfrm>
            <a:off x="11171991" y="6208182"/>
            <a:ext cx="2834640" cy="375180"/>
          </a:xfrm>
          <a:prstGeom prst="rect">
            <a:avLst/>
          </a:prstGeom>
        </p:spPr>
        <p:txBody>
          <a:bodyPr/>
          <a:lstStyle>
            <a:lvl1pPr marL="0" indent="0" algn="ctr">
              <a:buFontTx/>
              <a:buNone/>
              <a:defRPr sz="1200" b="0">
                <a:solidFill>
                  <a:schemeClr val="tx1"/>
                </a:solidFill>
                <a:latin typeface="Trebuchet MS" panose="020B0603020202020204" pitchFamily="34" charset="0"/>
              </a:defRPr>
            </a:lvl1pPr>
            <a:lvl2pPr marL="1281267" indent="0">
              <a:buFontTx/>
              <a:buNone/>
              <a:defRPr sz="2000" b="1">
                <a:solidFill>
                  <a:schemeClr val="tx1"/>
                </a:solidFill>
                <a:latin typeface="Trebuchet MS" panose="020B0603020202020204" pitchFamily="34" charset="0"/>
              </a:defRPr>
            </a:lvl2pPr>
            <a:lvl3pPr marL="2441549" indent="0">
              <a:buFontTx/>
              <a:buNone/>
              <a:defRPr sz="2000" b="1">
                <a:solidFill>
                  <a:schemeClr val="tx1"/>
                </a:solidFill>
                <a:latin typeface="Trebuchet MS" panose="020B0603020202020204" pitchFamily="34" charset="0"/>
              </a:defRPr>
            </a:lvl3pPr>
            <a:lvl4pPr marL="3466518" indent="0">
              <a:buFontTx/>
              <a:buNone/>
              <a:defRPr sz="2000" b="1">
                <a:solidFill>
                  <a:schemeClr val="tx1"/>
                </a:solidFill>
                <a:latin typeface="Trebuchet MS" panose="020B0603020202020204" pitchFamily="34" charset="0"/>
              </a:defRPr>
            </a:lvl4pPr>
            <a:lvl5pPr marL="4235282"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39389076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2">
                    <a:lumMod val="50000"/>
                  </a:schemeClr>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41559878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mo - Vide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p:nvPr>
        </p:nvSpPr>
        <p:spPr>
          <a:xfrm>
            <a:off x="0" y="0"/>
            <a:ext cx="18288000" cy="10287000"/>
          </a:xfrm>
          <a:prstGeom prst="rect">
            <a:avLst/>
          </a:prstGeom>
        </p:spPr>
        <p:txBody>
          <a:bodyPr tIns="7863840"/>
          <a:lstStyle>
            <a:lvl1pPr marL="0" indent="0" algn="ctr">
              <a:buFontTx/>
              <a:buNone/>
              <a:defRPr lang="en-US" sz="3600" b="0">
                <a:solidFill>
                  <a:schemeClr val="bg2">
                    <a:lumMod val="50000"/>
                  </a:schemeClr>
                </a:solidFill>
                <a:latin typeface="Trebuchet MS" pitchFamily="34" charset="0"/>
                <a:ea typeface="+mn-ea"/>
                <a:cs typeface="+mn-cs"/>
              </a:defRPr>
            </a:lvl1pPr>
          </a:lstStyle>
          <a:p>
            <a:r>
              <a:rPr lang="en-US"/>
              <a:t>Click icon to add media</a:t>
            </a:r>
          </a:p>
        </p:txBody>
      </p:sp>
    </p:spTree>
    <p:extLst>
      <p:ext uri="{BB962C8B-B14F-4D97-AF65-F5344CB8AC3E}">
        <p14:creationId xmlns:p14="http://schemas.microsoft.com/office/powerpoint/2010/main" val="23450282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Picture 6" descr="A close-up of a spider web&#10;&#10;Description automatically generated with low confidence">
            <a:extLst>
              <a:ext uri="{FF2B5EF4-FFF2-40B4-BE49-F238E27FC236}">
                <a16:creationId xmlns:a16="http://schemas.microsoft.com/office/drawing/2014/main" id="{BA989119-71DA-4316-A151-8E15D149DD6C}"/>
              </a:ext>
            </a:extLst>
          </p:cNvPr>
          <p:cNvPicPr>
            <a:picLocks noChangeAspect="1"/>
          </p:cNvPicPr>
          <p:nvPr userDrawn="1"/>
        </p:nvPicPr>
        <p:blipFill rotWithShape="1">
          <a:blip r:embed="rId2"/>
          <a:srcRect l="50441" t="43631" r="4276" b="11086"/>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DEBC4B2D-BEAB-4023-B75F-DBE10865FB91}"/>
              </a:ext>
            </a:extLst>
          </p:cNvPr>
          <p:cNvSpPr/>
          <p:nvPr userDrawn="1"/>
        </p:nvSpPr>
        <p:spPr>
          <a:xfrm>
            <a:off x="0" y="5410200"/>
            <a:ext cx="18288000" cy="4876800"/>
          </a:xfrm>
          <a:prstGeom prst="rect">
            <a:avLst/>
          </a:prstGeom>
          <a:gradFill>
            <a:gsLst>
              <a:gs pos="0">
                <a:schemeClr val="bg1">
                  <a:alpha val="0"/>
                </a:schemeClr>
              </a:gs>
              <a:gs pos="100000">
                <a:schemeClr val="bg1">
                  <a:alpha val="7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Text Placeholder 4">
            <a:extLst>
              <a:ext uri="{FF2B5EF4-FFF2-40B4-BE49-F238E27FC236}">
                <a16:creationId xmlns:a16="http://schemas.microsoft.com/office/drawing/2014/main" id="{493969F7-3958-4B24-B6D8-C4B33AA8D119}"/>
              </a:ext>
            </a:extLst>
          </p:cNvPr>
          <p:cNvSpPr>
            <a:spLocks noGrp="1"/>
          </p:cNvSpPr>
          <p:nvPr>
            <p:ph type="body" sz="quarter" idx="13" hasCustomPrompt="1"/>
          </p:nvPr>
        </p:nvSpPr>
        <p:spPr>
          <a:xfrm>
            <a:off x="2661416" y="8062250"/>
            <a:ext cx="10972802" cy="1075890"/>
          </a:xfrm>
          <a:prstGeom prst="rect">
            <a:avLst/>
          </a:prstGeom>
        </p:spPr>
        <p:txBody>
          <a:bodyPr/>
          <a:lstStyle>
            <a:lvl1pPr marL="0" indent="0" algn="l">
              <a:lnSpc>
                <a:spcPct val="90000"/>
              </a:lnSpc>
              <a:spcBef>
                <a:spcPts val="0"/>
              </a:spcBef>
              <a:buFontTx/>
              <a:buNone/>
              <a:defRPr sz="2000" cap="none" baseline="0">
                <a:solidFill>
                  <a:schemeClr val="tx2"/>
                </a:solidFill>
                <a:latin typeface="Trebuchet MS" panose="020B0603020202020204" pitchFamily="34" charset="0"/>
              </a:defRPr>
            </a:lvl1pPr>
            <a:lvl2pPr marL="1281269" indent="0" algn="l">
              <a:lnSpc>
                <a:spcPct val="90000"/>
              </a:lnSpc>
              <a:buFontTx/>
              <a:buNone/>
              <a:defRPr sz="3770" cap="all" baseline="0">
                <a:solidFill>
                  <a:schemeClr val="tx2"/>
                </a:solidFill>
                <a:latin typeface="DINPro-Medium" panose="02000503030000020004" pitchFamily="50" charset="0"/>
              </a:defRPr>
            </a:lvl2pPr>
            <a:lvl3pPr marL="2441547" indent="0" algn="l">
              <a:lnSpc>
                <a:spcPct val="90000"/>
              </a:lnSpc>
              <a:buFontTx/>
              <a:buNone/>
              <a:defRPr sz="3770" cap="all" baseline="0">
                <a:solidFill>
                  <a:schemeClr val="tx2"/>
                </a:solidFill>
                <a:latin typeface="DINPro-Medium" panose="02000503030000020004" pitchFamily="50" charset="0"/>
              </a:defRPr>
            </a:lvl3pPr>
            <a:lvl4pPr marL="3466518" indent="0">
              <a:buNone/>
              <a:defRPr/>
            </a:lvl4pPr>
          </a:lstStyle>
          <a:p>
            <a:pPr lvl="0"/>
            <a:r>
              <a:rPr lang="en-US"/>
              <a:t>Quote source</a:t>
            </a:r>
          </a:p>
        </p:txBody>
      </p:sp>
      <p:sp>
        <p:nvSpPr>
          <p:cNvPr id="15" name="Text Placeholder 4">
            <a:extLst>
              <a:ext uri="{FF2B5EF4-FFF2-40B4-BE49-F238E27FC236}">
                <a16:creationId xmlns:a16="http://schemas.microsoft.com/office/drawing/2014/main" id="{6197F771-0913-481D-869B-6DFB92729757}"/>
              </a:ext>
            </a:extLst>
          </p:cNvPr>
          <p:cNvSpPr>
            <a:spLocks noGrp="1"/>
          </p:cNvSpPr>
          <p:nvPr>
            <p:ph type="body" sz="quarter" idx="14" hasCustomPrompt="1"/>
          </p:nvPr>
        </p:nvSpPr>
        <p:spPr>
          <a:xfrm>
            <a:off x="2286001" y="4777156"/>
            <a:ext cx="10972802" cy="3067757"/>
          </a:xfrm>
          <a:prstGeom prst="rect">
            <a:avLst/>
          </a:prstGeom>
        </p:spPr>
        <p:txBody>
          <a:bodyPr anchor="b"/>
          <a:lstStyle>
            <a:lvl1pPr marL="0" indent="0" algn="l">
              <a:lnSpc>
                <a:spcPct val="90000"/>
              </a:lnSpc>
              <a:spcBef>
                <a:spcPts val="0"/>
              </a:spcBef>
              <a:buFontTx/>
              <a:buNone/>
              <a:defRPr sz="5000" cap="none" baseline="0">
                <a:solidFill>
                  <a:schemeClr val="tx1"/>
                </a:solidFill>
                <a:latin typeface="Trebuchet MS" panose="020B0603020202020204" pitchFamily="34" charset="0"/>
              </a:defRPr>
            </a:lvl1pPr>
            <a:lvl2pPr marL="1281269" indent="0" algn="l">
              <a:lnSpc>
                <a:spcPct val="90000"/>
              </a:lnSpc>
              <a:buFontTx/>
              <a:buNone/>
              <a:defRPr sz="3770" cap="all" baseline="0">
                <a:solidFill>
                  <a:schemeClr val="tx2"/>
                </a:solidFill>
                <a:latin typeface="DINPro-Medium" panose="02000503030000020004" pitchFamily="50" charset="0"/>
              </a:defRPr>
            </a:lvl2pPr>
            <a:lvl3pPr marL="2441547" indent="0" algn="l">
              <a:lnSpc>
                <a:spcPct val="90000"/>
              </a:lnSpc>
              <a:buFontTx/>
              <a:buNone/>
              <a:defRPr sz="3770" cap="all" baseline="0">
                <a:solidFill>
                  <a:schemeClr val="tx2"/>
                </a:solidFill>
                <a:latin typeface="DINPro-Medium" panose="02000503030000020004" pitchFamily="50" charset="0"/>
              </a:defRPr>
            </a:lvl3pPr>
            <a:lvl4pPr marL="3466518" indent="0">
              <a:buNone/>
              <a:defRPr/>
            </a:lvl4pPr>
          </a:lstStyle>
          <a:p>
            <a:pPr lvl="0"/>
            <a:r>
              <a:rPr lang="en-US"/>
              <a:t>Click to add quote</a:t>
            </a:r>
          </a:p>
        </p:txBody>
      </p:sp>
    </p:spTree>
    <p:extLst>
      <p:ext uri="{BB962C8B-B14F-4D97-AF65-F5344CB8AC3E}">
        <p14:creationId xmlns:p14="http://schemas.microsoft.com/office/powerpoint/2010/main" val="4568647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8" name="Picture 7" descr="A picture containing leaf, laser&#10;&#10;Description automatically generated">
            <a:extLst>
              <a:ext uri="{FF2B5EF4-FFF2-40B4-BE49-F238E27FC236}">
                <a16:creationId xmlns:a16="http://schemas.microsoft.com/office/drawing/2014/main" id="{6660855F-17AB-4A73-A0C4-EB823D075071}"/>
              </a:ext>
            </a:extLst>
          </p:cNvPr>
          <p:cNvPicPr>
            <a:picLocks noChangeAspect="1"/>
          </p:cNvPicPr>
          <p:nvPr userDrawn="1"/>
        </p:nvPicPr>
        <p:blipFill>
          <a:blip r:embed="rId2"/>
          <a:stretch>
            <a:fillRect/>
          </a:stretch>
        </p:blipFill>
        <p:spPr>
          <a:xfrm>
            <a:off x="0" y="0"/>
            <a:ext cx="18288000" cy="10287000"/>
          </a:xfrm>
          <a:prstGeom prst="rect">
            <a:avLst/>
          </a:prstGeom>
        </p:spPr>
      </p:pic>
    </p:spTree>
    <p:extLst>
      <p:ext uri="{BB962C8B-B14F-4D97-AF65-F5344CB8AC3E}">
        <p14:creationId xmlns:p14="http://schemas.microsoft.com/office/powerpoint/2010/main" val="2817143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0" y="1"/>
            <a:ext cx="18288000" cy="10286999"/>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hasCustomPrompt="1"/>
          </p:nvPr>
        </p:nvSpPr>
        <p:spPr>
          <a:xfrm>
            <a:off x="685801" y="6684827"/>
            <a:ext cx="10083800" cy="2971800"/>
          </a:xfrm>
          <a:prstGeom prst="rect">
            <a:avLst/>
          </a:prstGeom>
        </p:spPr>
        <p:txBody>
          <a:bodyPr anchor="b"/>
          <a:lstStyle>
            <a:lvl1pPr marL="0" indent="0">
              <a:spcBef>
                <a:spcPts val="0"/>
              </a:spcBef>
              <a:buFontTx/>
              <a:buNone/>
              <a:defRPr lang="en-US" sz="3999" b="1" kern="0" cap="all" baseline="0" dirty="0" smtClean="0">
                <a:solidFill>
                  <a:schemeClr val="tx1"/>
                </a:solidFill>
                <a:latin typeface="Trebuchet MS" panose="020B0603020202020204" pitchFamily="34" charset="0"/>
                <a:ea typeface="+mj-ea"/>
                <a:cs typeface="+mj-cs"/>
              </a:defRPr>
            </a:lvl1pPr>
            <a:lvl2pPr marL="1281267" indent="0">
              <a:buFontTx/>
              <a:buNone/>
              <a:defRPr lang="en-US" sz="3999" b="1" kern="0" cap="all" baseline="0" dirty="0" smtClean="0">
                <a:solidFill>
                  <a:schemeClr val="tx1"/>
                </a:solidFill>
                <a:latin typeface="Trebuchet MS" panose="020B0603020202020204" pitchFamily="34" charset="0"/>
                <a:ea typeface="+mj-ea"/>
                <a:cs typeface="+mj-cs"/>
              </a:defRPr>
            </a:lvl2pPr>
            <a:lvl3pPr marL="2441549" indent="0">
              <a:buFontTx/>
              <a:buNone/>
              <a:defRPr lang="en-US" sz="3999" b="1" kern="0" cap="all" baseline="0" dirty="0" smtClean="0">
                <a:solidFill>
                  <a:schemeClr val="tx1"/>
                </a:solidFill>
                <a:latin typeface="Trebuchet MS" panose="020B0603020202020204" pitchFamily="34" charset="0"/>
                <a:ea typeface="+mj-ea"/>
                <a:cs typeface="+mj-cs"/>
              </a:defRPr>
            </a:lvl3pPr>
            <a:lvl4pPr marL="3466518" indent="0">
              <a:buFontTx/>
              <a:buNone/>
              <a:defRPr lang="en-US" sz="3999" b="1" kern="0" cap="all" baseline="0" dirty="0" smtClean="0">
                <a:solidFill>
                  <a:schemeClr val="tx1"/>
                </a:solidFill>
                <a:latin typeface="Trebuchet MS" panose="020B0603020202020204" pitchFamily="34" charset="0"/>
                <a:ea typeface="+mj-ea"/>
                <a:cs typeface="+mj-cs"/>
              </a:defRPr>
            </a:lvl4pPr>
            <a:lvl5pPr marL="4235282" indent="0">
              <a:buFontTx/>
              <a:buNone/>
              <a:defRPr lang="en-US" sz="3999" b="1" kern="0" cap="all" baseline="0" dirty="0">
                <a:solidFill>
                  <a:schemeClr val="tx1"/>
                </a:solidFill>
                <a:latin typeface="Trebuchet MS" panose="020B0603020202020204" pitchFamily="34" charset="0"/>
                <a:ea typeface="+mj-ea"/>
                <a:cs typeface="+mj-cs"/>
              </a:defRPr>
            </a:lvl5pPr>
          </a:lstStyle>
          <a:p>
            <a:pPr lvl="0"/>
            <a:r>
              <a:rPr lang="en-US"/>
              <a:t>Click to add text</a:t>
            </a:r>
          </a:p>
        </p:txBody>
      </p:sp>
    </p:spTree>
    <p:extLst>
      <p:ext uri="{BB962C8B-B14F-4D97-AF65-F5344CB8AC3E}">
        <p14:creationId xmlns:p14="http://schemas.microsoft.com/office/powerpoint/2010/main" val="405267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 Placeholder 4">
            <a:extLst>
              <a:ext uri="{FF2B5EF4-FFF2-40B4-BE49-F238E27FC236}">
                <a16:creationId xmlns:a16="http://schemas.microsoft.com/office/drawing/2014/main" id="{6491FCA0-A4E3-4331-8F3E-3CF9FC8D1DBD}"/>
              </a:ext>
            </a:extLst>
          </p:cNvPr>
          <p:cNvSpPr>
            <a:spLocks noGrp="1"/>
          </p:cNvSpPr>
          <p:nvPr>
            <p:ph type="body" sz="quarter" idx="10" hasCustomPrompt="1"/>
          </p:nvPr>
        </p:nvSpPr>
        <p:spPr>
          <a:xfrm>
            <a:off x="3817131" y="5386002"/>
            <a:ext cx="11366939" cy="2738093"/>
          </a:xfrm>
          <a:prstGeom prst="rect">
            <a:avLst/>
          </a:prstGeom>
        </p:spPr>
        <p:txBody>
          <a:bodyPr/>
          <a:lstStyle>
            <a:lvl1pPr marL="0" indent="0" algn="l">
              <a:lnSpc>
                <a:spcPct val="90000"/>
              </a:lnSpc>
              <a:spcBef>
                <a:spcPts val="0"/>
              </a:spcBef>
              <a:buFontTx/>
              <a:buNone/>
              <a:defRPr sz="2201" cap="none" baseline="0">
                <a:solidFill>
                  <a:schemeClr val="tx1"/>
                </a:solidFill>
                <a:latin typeface="Trebuchet MS" panose="020B0603020202020204" pitchFamily="34" charset="0"/>
              </a:defRPr>
            </a:lvl1pPr>
            <a:lvl2pPr marL="1281269" indent="0" algn="l">
              <a:lnSpc>
                <a:spcPct val="90000"/>
              </a:lnSpc>
              <a:buFontTx/>
              <a:buNone/>
              <a:defRPr sz="3770" cap="all" baseline="0">
                <a:solidFill>
                  <a:schemeClr val="tx2"/>
                </a:solidFill>
                <a:latin typeface="DINPro-Medium" panose="02000503030000020004" pitchFamily="50" charset="0"/>
              </a:defRPr>
            </a:lvl2pPr>
            <a:lvl3pPr marL="2441547" indent="0" algn="l">
              <a:lnSpc>
                <a:spcPct val="90000"/>
              </a:lnSpc>
              <a:buFontTx/>
              <a:buNone/>
              <a:defRPr sz="3770" cap="all" baseline="0">
                <a:solidFill>
                  <a:schemeClr val="tx2"/>
                </a:solidFill>
                <a:latin typeface="DINPro-Medium" panose="02000503030000020004" pitchFamily="50" charset="0"/>
              </a:defRPr>
            </a:lvl3pPr>
            <a:lvl4pPr marL="3466518" indent="0">
              <a:buNone/>
              <a:defRPr/>
            </a:lvl4pPr>
          </a:lstStyle>
          <a:p>
            <a:pPr lvl="0"/>
            <a:r>
              <a:rPr lang="en-US"/>
              <a:t>Edit Text Style</a:t>
            </a:r>
          </a:p>
        </p:txBody>
      </p:sp>
      <p:sp>
        <p:nvSpPr>
          <p:cNvPr id="7" name="Title 1">
            <a:extLst>
              <a:ext uri="{FF2B5EF4-FFF2-40B4-BE49-F238E27FC236}">
                <a16:creationId xmlns:a16="http://schemas.microsoft.com/office/drawing/2014/main" id="{3A43FC4E-58F2-4EAD-8EB3-29B66F0FA4E3}"/>
              </a:ext>
            </a:extLst>
          </p:cNvPr>
          <p:cNvSpPr>
            <a:spLocks noGrp="1"/>
          </p:cNvSpPr>
          <p:nvPr>
            <p:ph type="title" hasCustomPrompt="1"/>
          </p:nvPr>
        </p:nvSpPr>
        <p:spPr>
          <a:xfrm>
            <a:off x="3817132" y="4512382"/>
            <a:ext cx="11366939" cy="877133"/>
          </a:xfrm>
          <a:prstGeom prst="rect">
            <a:avLst/>
          </a:prstGeom>
        </p:spPr>
        <p:txBody>
          <a:bodyPr/>
          <a:lstStyle>
            <a:lvl1pPr algn="l">
              <a:defRPr sz="6000" b="0" cap="none">
                <a:solidFill>
                  <a:schemeClr val="tx1"/>
                </a:solidFill>
              </a:defRPr>
            </a:lvl1pPr>
          </a:lstStyle>
          <a:p>
            <a:r>
              <a:rPr lang="en-US"/>
              <a:t>Click to add text</a:t>
            </a:r>
          </a:p>
        </p:txBody>
      </p:sp>
      <p:pic>
        <p:nvPicPr>
          <p:cNvPr id="8" name="Picture 7" descr="A close up of a logo&#10;&#10;Description automatically generated">
            <a:extLst>
              <a:ext uri="{FF2B5EF4-FFF2-40B4-BE49-F238E27FC236}">
                <a16:creationId xmlns:a16="http://schemas.microsoft.com/office/drawing/2014/main" id="{760A5FC5-2CFA-4CF6-81CC-1664A29C99DC}"/>
              </a:ext>
            </a:extLst>
          </p:cNvPr>
          <p:cNvPicPr>
            <a:picLocks noChangeAspect="1"/>
          </p:cNvPicPr>
          <p:nvPr userDrawn="1"/>
        </p:nvPicPr>
        <p:blipFill>
          <a:blip r:embed="rId2"/>
          <a:stretch>
            <a:fillRect/>
          </a:stretch>
        </p:blipFill>
        <p:spPr>
          <a:xfrm>
            <a:off x="3596572" y="3124023"/>
            <a:ext cx="1178630" cy="1178628"/>
          </a:xfrm>
          <a:prstGeom prst="rect">
            <a:avLst/>
          </a:prstGeom>
        </p:spPr>
      </p:pic>
    </p:spTree>
    <p:extLst>
      <p:ext uri="{BB962C8B-B14F-4D97-AF65-F5344CB8AC3E}">
        <p14:creationId xmlns:p14="http://schemas.microsoft.com/office/powerpoint/2010/main" val="316483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1_Closing Slide">
    <p:spTree>
      <p:nvGrpSpPr>
        <p:cNvPr id="1" name=""/>
        <p:cNvGrpSpPr/>
        <p:nvPr/>
      </p:nvGrpSpPr>
      <p:grpSpPr>
        <a:xfrm>
          <a:off x="0" y="0"/>
          <a:ext cx="0" cy="0"/>
          <a:chOff x="0" y="0"/>
          <a:chExt cx="0" cy="0"/>
        </a:xfrm>
      </p:grpSpPr>
      <p:pic>
        <p:nvPicPr>
          <p:cNvPr id="9" name="Picture 8" descr="A high angle view of a building&#10;&#10;Description automatically generated with low confidence">
            <a:extLst>
              <a:ext uri="{FF2B5EF4-FFF2-40B4-BE49-F238E27FC236}">
                <a16:creationId xmlns:a16="http://schemas.microsoft.com/office/drawing/2014/main" id="{36ED5556-7E8D-4B57-A4E7-D6499C0714FE}"/>
              </a:ext>
            </a:extLst>
          </p:cNvPr>
          <p:cNvPicPr>
            <a:picLocks noChangeAspect="1"/>
          </p:cNvPicPr>
          <p:nvPr userDrawn="1"/>
        </p:nvPicPr>
        <p:blipFill>
          <a:blip r:embed="rId2"/>
          <a:stretch>
            <a:fillRect/>
          </a:stretch>
        </p:blipFill>
        <p:spPr>
          <a:xfrm>
            <a:off x="0" y="0"/>
            <a:ext cx="18288000" cy="10287000"/>
          </a:xfrm>
          <a:prstGeom prst="rect">
            <a:avLst/>
          </a:prstGeom>
        </p:spPr>
      </p:pic>
      <p:sp>
        <p:nvSpPr>
          <p:cNvPr id="10" name="Rectangle 9">
            <a:extLst>
              <a:ext uri="{FF2B5EF4-FFF2-40B4-BE49-F238E27FC236}">
                <a16:creationId xmlns:a16="http://schemas.microsoft.com/office/drawing/2014/main" id="{D88B2919-A485-4AF1-9210-D4FA7CFC290E}"/>
              </a:ext>
            </a:extLst>
          </p:cNvPr>
          <p:cNvSpPr/>
          <p:nvPr userDrawn="1"/>
        </p:nvSpPr>
        <p:spPr>
          <a:xfrm>
            <a:off x="0" y="5143500"/>
            <a:ext cx="18288000" cy="5143500"/>
          </a:xfrm>
          <a:prstGeom prst="rect">
            <a:avLst/>
          </a:prstGeom>
          <a:gradFill>
            <a:gsLst>
              <a:gs pos="0">
                <a:schemeClr val="bg1">
                  <a:alpha val="0"/>
                </a:schemeClr>
              </a:gs>
              <a:gs pos="100000">
                <a:schemeClr val="bg1">
                  <a:alpha val="7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2" name="Picture 11">
            <a:extLst>
              <a:ext uri="{FF2B5EF4-FFF2-40B4-BE49-F238E27FC236}">
                <a16:creationId xmlns:a16="http://schemas.microsoft.com/office/drawing/2014/main" id="{894C643F-9D29-4FA0-A611-BFDFCD18BE9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32418" y="8147766"/>
            <a:ext cx="5651501" cy="1947084"/>
          </a:xfrm>
          <a:prstGeom prst="rect">
            <a:avLst/>
          </a:prstGeom>
        </p:spPr>
      </p:pic>
    </p:spTree>
    <p:extLst>
      <p:ext uri="{BB962C8B-B14F-4D97-AF65-F5344CB8AC3E}">
        <p14:creationId xmlns:p14="http://schemas.microsoft.com/office/powerpoint/2010/main" val="4087072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Main titl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9144000" y="3469483"/>
            <a:ext cx="8693945" cy="4053107"/>
          </a:xfrm>
        </p:spPr>
        <p:txBody>
          <a:bodyPr anchor="ctr"/>
          <a:lstStyle>
            <a:lvl1pPr algn="l">
              <a:defRPr sz="5400" b="1">
                <a:solidFill>
                  <a:schemeClr val="bg1"/>
                </a:solidFill>
              </a:defRPr>
            </a:lvl1pPr>
          </a:lstStyle>
          <a:p>
            <a:r>
              <a:rPr lang="en-US"/>
              <a:t>Presentation title</a:t>
            </a:r>
            <a:endParaRPr lang="fr-FR"/>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9144000" y="7522590"/>
            <a:ext cx="8693945" cy="1616646"/>
          </a:xfrm>
        </p:spPr>
        <p:txBody>
          <a:bodyPr/>
          <a:lstStyle>
            <a:lvl1pPr marL="0" indent="0" algn="l">
              <a:buNone/>
              <a:defRPr sz="27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Presenter</a:t>
            </a:r>
            <a:endParaRPr lang="fr-FR"/>
          </a:p>
        </p:txBody>
      </p:sp>
      <p:sp>
        <p:nvSpPr>
          <p:cNvPr id="9" name="Rectangle 8">
            <a:extLst>
              <a:ext uri="{FF2B5EF4-FFF2-40B4-BE49-F238E27FC236}">
                <a16:creationId xmlns:a16="http://schemas.microsoft.com/office/drawing/2014/main" id="{B564B28F-A25E-4825-B94D-B2AD0EA2A9F6}"/>
              </a:ext>
            </a:extLst>
          </p:cNvPr>
          <p:cNvSpPr/>
          <p:nvPr/>
        </p:nvSpPr>
        <p:spPr>
          <a:xfrm>
            <a:off x="-342" y="0"/>
            <a:ext cx="658584" cy="10287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pic>
        <p:nvPicPr>
          <p:cNvPr id="8" name="Graphic 7">
            <a:extLst>
              <a:ext uri="{FF2B5EF4-FFF2-40B4-BE49-F238E27FC236}">
                <a16:creationId xmlns:a16="http://schemas.microsoft.com/office/drawing/2014/main" id="{020E53B0-4A6F-4EA6-BAD9-3F10842526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38328" y="0"/>
            <a:ext cx="3549672" cy="2736432"/>
          </a:xfrm>
          <a:prstGeom prst="rect">
            <a:avLst/>
          </a:prstGeom>
        </p:spPr>
      </p:pic>
      <p:sp>
        <p:nvSpPr>
          <p:cNvPr id="26" name="Picture Placeholder 14">
            <a:extLst>
              <a:ext uri="{FF2B5EF4-FFF2-40B4-BE49-F238E27FC236}">
                <a16:creationId xmlns:a16="http://schemas.microsoft.com/office/drawing/2014/main" id="{21F7501C-E215-48DE-9901-1589EACC1FF6}"/>
              </a:ext>
            </a:extLst>
          </p:cNvPr>
          <p:cNvSpPr>
            <a:spLocks noGrp="1"/>
          </p:cNvSpPr>
          <p:nvPr>
            <p:ph type="pic" sz="quarter" idx="12" hasCustomPrompt="1"/>
          </p:nvPr>
        </p:nvSpPr>
        <p:spPr>
          <a:xfrm>
            <a:off x="658242" y="0"/>
            <a:ext cx="9420648" cy="10287000"/>
          </a:xfrm>
          <a:custGeom>
            <a:avLst/>
            <a:gdLst>
              <a:gd name="connsiteX0" fmla="*/ 0 w 6280432"/>
              <a:gd name="connsiteY0" fmla="*/ 0 h 6858000"/>
              <a:gd name="connsiteX1" fmla="*/ 6280432 w 6280432"/>
              <a:gd name="connsiteY1" fmla="*/ 0 h 6858000"/>
              <a:gd name="connsiteX2" fmla="*/ 6280432 w 6280432"/>
              <a:gd name="connsiteY2" fmla="*/ 2281561 h 6858000"/>
              <a:gd name="connsiteX3" fmla="*/ 5466285 w 6280432"/>
              <a:gd name="connsiteY3" fmla="*/ 2281561 h 6858000"/>
              <a:gd name="connsiteX4" fmla="*/ 5466285 w 6280432"/>
              <a:gd name="connsiteY4" fmla="*/ 6858000 h 6858000"/>
              <a:gd name="connsiteX5" fmla="*/ 0 w 6280432"/>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0432" h="6858000">
                <a:moveTo>
                  <a:pt x="0" y="0"/>
                </a:moveTo>
                <a:lnTo>
                  <a:pt x="6280432" y="0"/>
                </a:lnTo>
                <a:lnTo>
                  <a:pt x="6280432" y="2281561"/>
                </a:lnTo>
                <a:lnTo>
                  <a:pt x="5466285" y="2281561"/>
                </a:lnTo>
                <a:lnTo>
                  <a:pt x="5466285" y="6858000"/>
                </a:lnTo>
                <a:lnTo>
                  <a:pt x="0" y="6858000"/>
                </a:lnTo>
                <a:close/>
              </a:path>
            </a:pathLst>
          </a:custGeom>
          <a:solidFill>
            <a:schemeClr val="bg2"/>
          </a:solidFill>
        </p:spPr>
        <p:txBody>
          <a:bodyPr wrap="square" anchor="ctr">
            <a:noAutofit/>
          </a:bodyPr>
          <a:lstStyle>
            <a:lvl1pPr marL="0" indent="0" algn="ctr">
              <a:buFontTx/>
              <a:buNone/>
              <a:defRPr baseline="0">
                <a:solidFill>
                  <a:schemeClr val="tx1"/>
                </a:solidFill>
              </a:defRPr>
            </a:lvl1pPr>
          </a:lstStyle>
          <a:p>
            <a:r>
              <a:rPr lang="en-US"/>
              <a:t>Drag and drop </a:t>
            </a:r>
            <a:br>
              <a:rPr lang="en-US"/>
            </a:br>
            <a:r>
              <a:rPr lang="en-US"/>
              <a:t>a picture here</a:t>
            </a:r>
          </a:p>
        </p:txBody>
      </p:sp>
    </p:spTree>
    <p:extLst>
      <p:ext uri="{BB962C8B-B14F-4D97-AF65-F5344CB8AC3E}">
        <p14:creationId xmlns:p14="http://schemas.microsoft.com/office/powerpoint/2010/main" val="2190206071"/>
      </p:ext>
    </p:extLst>
  </p:cSld>
  <p:clrMapOvr>
    <a:masterClrMapping/>
  </p:clrMapOvr>
  <p:extLst>
    <p:ext uri="{DCECCB84-F9BA-43D5-87BE-67443E8EF086}">
      <p15:sldGuideLst xmlns:p15="http://schemas.microsoft.com/office/powerpoint/2012/main">
        <p15:guide id="1" pos="6516">
          <p15:clr>
            <a:srgbClr val="FBAE40"/>
          </p15:clr>
        </p15:guide>
        <p15:guide id="2" pos="7387">
          <p15:clr>
            <a:srgbClr val="FBAE40"/>
          </p15:clr>
        </p15:guide>
        <p15:guide id="3" orient="horz" pos="3067">
          <p15:clr>
            <a:srgbClr val="FBAE40"/>
          </p15:clr>
        </p15:guide>
        <p15:guide id="4" orient="horz" pos="3935">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 preserve="1">
  <p:cSld name="Main title without picture">
    <p:bg>
      <p:bgPr>
        <a:solidFill>
          <a:srgbClr val="00234B"/>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BBC7E-853C-4EAC-941C-F7D4C872CEDA}"/>
              </a:ext>
            </a:extLst>
          </p:cNvPr>
          <p:cNvSpPr>
            <a:spLocks noGrp="1"/>
          </p:cNvSpPr>
          <p:nvPr>
            <p:ph type="ctrTitle" hasCustomPrompt="1"/>
          </p:nvPr>
        </p:nvSpPr>
        <p:spPr>
          <a:xfrm>
            <a:off x="1733552" y="3128964"/>
            <a:ext cx="11710986" cy="4393626"/>
          </a:xfrm>
        </p:spPr>
        <p:txBody>
          <a:bodyPr anchor="ctr"/>
          <a:lstStyle>
            <a:lvl1pPr algn="l">
              <a:defRPr sz="5400" b="1">
                <a:solidFill>
                  <a:schemeClr val="bg1"/>
                </a:solidFill>
              </a:defRPr>
            </a:lvl1pPr>
          </a:lstStyle>
          <a:p>
            <a:r>
              <a:rPr lang="en-US"/>
              <a:t>Presentation title</a:t>
            </a:r>
            <a:endParaRPr lang="fr-FR"/>
          </a:p>
        </p:txBody>
      </p:sp>
      <p:sp>
        <p:nvSpPr>
          <p:cNvPr id="3" name="Subtitle 2">
            <a:extLst>
              <a:ext uri="{FF2B5EF4-FFF2-40B4-BE49-F238E27FC236}">
                <a16:creationId xmlns:a16="http://schemas.microsoft.com/office/drawing/2014/main" id="{F38F8A67-080E-4CD5-8528-5627C41B2D72}"/>
              </a:ext>
            </a:extLst>
          </p:cNvPr>
          <p:cNvSpPr>
            <a:spLocks noGrp="1"/>
          </p:cNvSpPr>
          <p:nvPr>
            <p:ph type="subTitle" idx="1" hasCustomPrompt="1"/>
          </p:nvPr>
        </p:nvSpPr>
        <p:spPr>
          <a:xfrm>
            <a:off x="1733552" y="7522590"/>
            <a:ext cx="11710986" cy="1616646"/>
          </a:xfrm>
        </p:spPr>
        <p:txBody>
          <a:bodyPr/>
          <a:lstStyle>
            <a:lvl1pPr marL="0" indent="0" algn="l">
              <a:buNone/>
              <a:defRPr sz="2700">
                <a:solidFill>
                  <a:schemeClr val="bg1"/>
                </a:solidFill>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Presenter</a:t>
            </a:r>
            <a:endParaRPr lang="fr-FR"/>
          </a:p>
        </p:txBody>
      </p:sp>
      <p:pic>
        <p:nvPicPr>
          <p:cNvPr id="15" name="Graphic 14">
            <a:extLst>
              <a:ext uri="{FF2B5EF4-FFF2-40B4-BE49-F238E27FC236}">
                <a16:creationId xmlns:a16="http://schemas.microsoft.com/office/drawing/2014/main" id="{92FC3CE6-78BD-44D0-9BE3-1EF21AC5DD2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4738328" y="0"/>
            <a:ext cx="3549672" cy="2736432"/>
          </a:xfrm>
          <a:prstGeom prst="rect">
            <a:avLst/>
          </a:prstGeom>
        </p:spPr>
      </p:pic>
      <p:sp>
        <p:nvSpPr>
          <p:cNvPr id="13" name="Freeform: Shape 12">
            <a:extLst>
              <a:ext uri="{FF2B5EF4-FFF2-40B4-BE49-F238E27FC236}">
                <a16:creationId xmlns:a16="http://schemas.microsoft.com/office/drawing/2014/main" id="{DDF7C4B5-15B1-42E4-9F81-B5E59B0C5030}"/>
              </a:ext>
            </a:extLst>
          </p:cNvPr>
          <p:cNvSpPr/>
          <p:nvPr/>
        </p:nvSpPr>
        <p:spPr>
          <a:xfrm>
            <a:off x="-342" y="0"/>
            <a:ext cx="1733892" cy="10287000"/>
          </a:xfrm>
          <a:custGeom>
            <a:avLst/>
            <a:gdLst>
              <a:gd name="connsiteX0" fmla="*/ 0 w 1155928"/>
              <a:gd name="connsiteY0" fmla="*/ 0 h 6858000"/>
              <a:gd name="connsiteX1" fmla="*/ 439056 w 1155928"/>
              <a:gd name="connsiteY1" fmla="*/ 0 h 6858000"/>
              <a:gd name="connsiteX2" fmla="*/ 1155928 w 1155928"/>
              <a:gd name="connsiteY2" fmla="*/ 0 h 6858000"/>
              <a:gd name="connsiteX3" fmla="*/ 1155928 w 1155928"/>
              <a:gd name="connsiteY3" fmla="*/ 1714500 h 6858000"/>
              <a:gd name="connsiteX4" fmla="*/ 439056 w 1155928"/>
              <a:gd name="connsiteY4" fmla="*/ 1714500 h 6858000"/>
              <a:gd name="connsiteX5" fmla="*/ 439056 w 1155928"/>
              <a:gd name="connsiteY5" fmla="*/ 6858000 h 6858000"/>
              <a:gd name="connsiteX6" fmla="*/ 0 w 115592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5928" h="6858000">
                <a:moveTo>
                  <a:pt x="0" y="0"/>
                </a:moveTo>
                <a:lnTo>
                  <a:pt x="439056" y="0"/>
                </a:lnTo>
                <a:lnTo>
                  <a:pt x="1155928" y="0"/>
                </a:lnTo>
                <a:lnTo>
                  <a:pt x="1155928" y="1714500"/>
                </a:lnTo>
                <a:lnTo>
                  <a:pt x="439056" y="1714500"/>
                </a:lnTo>
                <a:lnTo>
                  <a:pt x="439056" y="6858000"/>
                </a:lnTo>
                <a:lnTo>
                  <a:pt x="0" y="685800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Tree>
    <p:extLst>
      <p:ext uri="{BB962C8B-B14F-4D97-AF65-F5344CB8AC3E}">
        <p14:creationId xmlns:p14="http://schemas.microsoft.com/office/powerpoint/2010/main" val="1064204355"/>
      </p:ext>
    </p:extLst>
  </p:cSld>
  <p:clrMapOvr>
    <a:masterClrMapping/>
  </p:clrMapOvr>
  <p:extLst>
    <p:ext uri="{DCECCB84-F9BA-43D5-87BE-67443E8EF086}">
      <p15:sldGuideLst xmlns:p15="http://schemas.microsoft.com/office/powerpoint/2012/main">
        <p15:guide id="1" orient="horz" pos="1709">
          <p15:clr>
            <a:srgbClr val="FBAE40"/>
          </p15:clr>
        </p15:guide>
        <p15:guide id="2" orient="horz" pos="2615">
          <p15:clr>
            <a:srgbClr val="FBAE40"/>
          </p15:clr>
        </p15:guide>
        <p15:guide id="3" pos="5196">
          <p15:clr>
            <a:srgbClr val="FBAE40"/>
          </p15:clr>
        </p15:guide>
        <p15:guide id="4" pos="6102">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Title and content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spcBef>
                <a:spcPts val="1800"/>
              </a:spcBef>
              <a:defRPr/>
            </a:lvl1p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7" name="Title 6"/>
          <p:cNvSpPr>
            <a:spLocks noGrp="1"/>
          </p:cNvSpPr>
          <p:nvPr>
            <p:ph type="title" hasCustomPrompt="1"/>
          </p:nvPr>
        </p:nvSpPr>
        <p:spPr/>
        <p:txBody>
          <a:bodyPr/>
          <a:lstStyle>
            <a:lvl1pPr>
              <a:defRPr/>
            </a:lvl1pPr>
          </a:lstStyle>
          <a:p>
            <a:r>
              <a:rPr lang="en-US"/>
              <a:t>Slide title</a:t>
            </a:r>
          </a:p>
        </p:txBody>
      </p:sp>
      <p:sp>
        <p:nvSpPr>
          <p:cNvPr id="4" name="Date Placeholder 3">
            <a:extLst>
              <a:ext uri="{FF2B5EF4-FFF2-40B4-BE49-F238E27FC236}">
                <a16:creationId xmlns:a16="http://schemas.microsoft.com/office/drawing/2014/main" id="{706EF7C4-3513-40DF-91A6-018C8E9ACF4C}"/>
              </a:ext>
            </a:extLst>
          </p:cNvPr>
          <p:cNvSpPr>
            <a:spLocks noGrp="1"/>
          </p:cNvSpPr>
          <p:nvPr>
            <p:ph type="dt" sz="half" idx="10"/>
          </p:nvPr>
        </p:nvSpPr>
        <p:spPr/>
        <p:txBody>
          <a:bodyPr/>
          <a:lstStyle/>
          <a:p>
            <a:fld id="{33052DD4-CDE3-4E33-AB80-AED4CE4AC39A}" type="datetimeFigureOut">
              <a:rPr lang="en-US" smtClean="0"/>
              <a:t>9/9/24</a:t>
            </a:fld>
            <a:endParaRPr lang="en-US"/>
          </a:p>
        </p:txBody>
      </p:sp>
      <p:sp>
        <p:nvSpPr>
          <p:cNvPr id="5" name="Footer Placeholder 4">
            <a:extLst>
              <a:ext uri="{FF2B5EF4-FFF2-40B4-BE49-F238E27FC236}">
                <a16:creationId xmlns:a16="http://schemas.microsoft.com/office/drawing/2014/main" id="{4D2B796A-0B1E-46FA-AC86-9A7803DF8CB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98E223-380C-4295-85FF-7B9C2423BBBE}"/>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1237559158"/>
      </p:ext>
    </p:extLst>
  </p:cSld>
  <p:clrMapOvr>
    <a:masterClrMapping/>
  </p:clrMapOvr>
  <p:extLst>
    <p:ext uri="{DCECCB84-F9BA-43D5-87BE-67443E8EF086}">
      <p15:sldGuideLst xmlns:p15="http://schemas.microsoft.com/office/powerpoint/2012/main">
        <p15:guide id="1" pos="5654">
          <p15:clr>
            <a:srgbClr val="FBAE40"/>
          </p15:clr>
        </p15:guide>
        <p15:guide id="2" pos="726">
          <p15:clr>
            <a:srgbClr val="FBAE40"/>
          </p15:clr>
        </p15:guide>
        <p15:guide id="3" orient="horz" pos="137">
          <p15:clr>
            <a:srgbClr val="FBAE40"/>
          </p15:clr>
        </p15:guide>
        <p15:guide id="4" orient="horz" pos="674">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229100" y="629841"/>
            <a:ext cx="14058902" cy="2226468"/>
          </a:xfrm>
          <a:solidFill>
            <a:schemeClr val="accent4"/>
          </a:solidFill>
        </p:spPr>
        <p:txBody>
          <a:bodyPr vert="horz" lIns="91440" tIns="45720" rIns="288000" bIns="45720" rtlCol="0" anchor="ctr">
            <a:noAutofit/>
          </a:bodyPr>
          <a:lstStyle>
            <a:lvl1pPr marL="395288" indent="0" algn="l">
              <a:defRPr lang="en-US" sz="5400" b="1" dirty="0">
                <a:solidFill>
                  <a:schemeClr val="tx1"/>
                </a:solidFill>
              </a:defRPr>
            </a:lvl1pPr>
          </a:lstStyle>
          <a:p>
            <a:pPr lvl="0"/>
            <a:r>
              <a:rPr lang="en-US"/>
              <a:t>Section title</a:t>
            </a:r>
          </a:p>
        </p:txBody>
      </p:sp>
      <p:pic>
        <p:nvPicPr>
          <p:cNvPr id="6" name="Graphic 5">
            <a:extLst>
              <a:ext uri="{FF2B5EF4-FFF2-40B4-BE49-F238E27FC236}">
                <a16:creationId xmlns:a16="http://schemas.microsoft.com/office/drawing/2014/main" id="{2010E20D-C2F4-4C57-9379-900BECBE540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7335" y="9142050"/>
            <a:ext cx="1485038" cy="1144811"/>
          </a:xfrm>
          <a:prstGeom prst="rect">
            <a:avLst/>
          </a:prstGeom>
        </p:spPr>
      </p:pic>
      <p:sp>
        <p:nvSpPr>
          <p:cNvPr id="7" name="Picture Placeholder 6">
            <a:extLst>
              <a:ext uri="{FF2B5EF4-FFF2-40B4-BE49-F238E27FC236}">
                <a16:creationId xmlns:a16="http://schemas.microsoft.com/office/drawing/2014/main" id="{83CCF378-34BF-4EE7-87EE-0F21AAF7F209}"/>
              </a:ext>
            </a:extLst>
          </p:cNvPr>
          <p:cNvSpPr>
            <a:spLocks noGrp="1"/>
          </p:cNvSpPr>
          <p:nvPr>
            <p:ph type="pic" sz="quarter" idx="10" hasCustomPrompt="1"/>
          </p:nvPr>
        </p:nvSpPr>
        <p:spPr>
          <a:xfrm>
            <a:off x="0" y="1957388"/>
            <a:ext cx="18288000" cy="8329613"/>
          </a:xfrm>
          <a:custGeom>
            <a:avLst/>
            <a:gdLst>
              <a:gd name="connsiteX0" fmla="*/ 0 w 12192000"/>
              <a:gd name="connsiteY0" fmla="*/ 5552981 h 5553075"/>
              <a:gd name="connsiteX1" fmla="*/ 12192000 w 12192000"/>
              <a:gd name="connsiteY1" fmla="*/ 5552981 h 5553075"/>
              <a:gd name="connsiteX2" fmla="*/ 12192000 w 12192000"/>
              <a:gd name="connsiteY2" fmla="*/ 5553075 h 5553075"/>
              <a:gd name="connsiteX3" fmla="*/ 0 w 12192000"/>
              <a:gd name="connsiteY3" fmla="*/ 5553075 h 5553075"/>
              <a:gd name="connsiteX4" fmla="*/ 0 w 12192000"/>
              <a:gd name="connsiteY4" fmla="*/ 0 h 5553075"/>
              <a:gd name="connsiteX5" fmla="*/ 2819401 w 12192000"/>
              <a:gd name="connsiteY5" fmla="*/ 0 h 5553075"/>
              <a:gd name="connsiteX6" fmla="*/ 2819401 w 12192000"/>
              <a:gd name="connsiteY6" fmla="*/ 599281 h 5553075"/>
              <a:gd name="connsiteX7" fmla="*/ 12192000 w 12192000"/>
              <a:gd name="connsiteY7" fmla="*/ 599281 h 5553075"/>
              <a:gd name="connsiteX8" fmla="*/ 12192000 w 12192000"/>
              <a:gd name="connsiteY8" fmla="*/ 4787900 h 5553075"/>
              <a:gd name="connsiteX9" fmla="*/ 1683657 w 12192000"/>
              <a:gd name="connsiteY9" fmla="*/ 4787900 h 5553075"/>
              <a:gd name="connsiteX10" fmla="*/ 1683657 w 12192000"/>
              <a:gd name="connsiteY10" fmla="*/ 4631418 h 5553075"/>
              <a:gd name="connsiteX11" fmla="*/ 0 w 12192000"/>
              <a:gd name="connsiteY11" fmla="*/ 4631418 h 5553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5553075">
                <a:moveTo>
                  <a:pt x="0" y="5552981"/>
                </a:moveTo>
                <a:lnTo>
                  <a:pt x="12192000" y="5552981"/>
                </a:lnTo>
                <a:lnTo>
                  <a:pt x="12192000" y="5553075"/>
                </a:lnTo>
                <a:lnTo>
                  <a:pt x="0" y="5553075"/>
                </a:lnTo>
                <a:close/>
                <a:moveTo>
                  <a:pt x="0" y="0"/>
                </a:moveTo>
                <a:lnTo>
                  <a:pt x="2819401" y="0"/>
                </a:lnTo>
                <a:lnTo>
                  <a:pt x="2819401" y="599281"/>
                </a:lnTo>
                <a:lnTo>
                  <a:pt x="12192000" y="599281"/>
                </a:lnTo>
                <a:lnTo>
                  <a:pt x="12192000" y="4787900"/>
                </a:lnTo>
                <a:lnTo>
                  <a:pt x="1683657" y="4787900"/>
                </a:lnTo>
                <a:lnTo>
                  <a:pt x="1683657" y="4631418"/>
                </a:lnTo>
                <a:lnTo>
                  <a:pt x="0" y="4631418"/>
                </a:lnTo>
                <a:close/>
              </a:path>
            </a:pathLst>
          </a:custGeom>
          <a:noFill/>
        </p:spPr>
        <p:txBody>
          <a:bodyPr vert="horz" wrap="none" lIns="91440" tIns="45720" rIns="90000" bIns="45720" rtlCol="0" anchor="ctr">
            <a:noAutofit/>
          </a:bodyPr>
          <a:lstStyle>
            <a:lvl1pPr algn="ctr">
              <a:buClr>
                <a:schemeClr val="tx1"/>
              </a:buClr>
              <a:defRPr lang="en-US" baseline="0">
                <a:solidFill>
                  <a:schemeClr val="bg2"/>
                </a:solidFill>
              </a:defRPr>
            </a:lvl1pPr>
          </a:lstStyle>
          <a:p>
            <a:pPr marL="392907" lvl="0" indent="-392907" algn="ctr"/>
            <a:r>
              <a:rPr lang="en-US"/>
              <a:t>Drag and drop a picture here (optional)</a:t>
            </a:r>
          </a:p>
        </p:txBody>
      </p:sp>
    </p:spTree>
    <p:extLst>
      <p:ext uri="{BB962C8B-B14F-4D97-AF65-F5344CB8AC3E}">
        <p14:creationId xmlns:p14="http://schemas.microsoft.com/office/powerpoint/2010/main" val="2166881618"/>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Title and two content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450057" y="2226470"/>
            <a:ext cx="8579645" cy="6912768"/>
          </a:xfrm>
        </p:spPr>
        <p:txBody>
          <a:bodyPr/>
          <a:lstStyle>
            <a:lvl1pPr marL="392907" indent="-392907">
              <a:buFont typeface="Arial" panose="020B0604020202020204" pitchFamily="34" charset="0"/>
              <a:buChar char="•"/>
              <a:defRPr/>
            </a:lvl1pPr>
            <a:lvl2pPr marL="804863" indent="-400050">
              <a:buFont typeface="Arial" panose="020B0604020202020204" pitchFamily="34" charset="0"/>
              <a:buChar char="•"/>
              <a:defRPr/>
            </a:lvl2pPr>
            <a:lvl3pPr marL="1219200" indent="-409575">
              <a:buFont typeface="Arial" panose="020B0604020202020204" pitchFamily="34" charset="0"/>
              <a:buChar char="•"/>
              <a:defRPr/>
            </a:lvl3pPr>
            <a:lvl4pPr marL="1481138" indent="-402432">
              <a:buFont typeface="Arial" panose="020B0604020202020204" pitchFamily="34" charset="0"/>
              <a:buChar char="•"/>
              <a:defRPr/>
            </a:lvl4p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hasCustomPrompt="1"/>
          </p:nvPr>
        </p:nvSpPr>
        <p:spPr>
          <a:xfrm>
            <a:off x="9144000" y="2226470"/>
            <a:ext cx="8580600" cy="6912768"/>
          </a:xfrm>
        </p:spPr>
        <p:txBody>
          <a:bodyPr/>
          <a:lstStyle>
            <a:lvl1pPr>
              <a:defRPr/>
            </a:lvl1p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hasCustomPrompt="1"/>
          </p:nvPr>
        </p:nvSpPr>
        <p:spPr/>
        <p:txBody>
          <a:bodyPr/>
          <a:lstStyle>
            <a:lvl1pPr>
              <a:defRPr/>
            </a:lvl1pPr>
          </a:lstStyle>
          <a:p>
            <a:r>
              <a:rPr lang="en-US"/>
              <a:t>Slide title</a:t>
            </a:r>
          </a:p>
        </p:txBody>
      </p:sp>
      <p:sp>
        <p:nvSpPr>
          <p:cNvPr id="2" name="Date Placeholder 1">
            <a:extLst>
              <a:ext uri="{FF2B5EF4-FFF2-40B4-BE49-F238E27FC236}">
                <a16:creationId xmlns:a16="http://schemas.microsoft.com/office/drawing/2014/main" id="{53788507-3E03-4FB3-A132-78A9397820B6}"/>
              </a:ext>
            </a:extLst>
          </p:cNvPr>
          <p:cNvSpPr>
            <a:spLocks noGrp="1"/>
          </p:cNvSpPr>
          <p:nvPr>
            <p:ph type="dt" sz="half" idx="10"/>
          </p:nvPr>
        </p:nvSpPr>
        <p:spPr/>
        <p:txBody>
          <a:bodyPr/>
          <a:lstStyle/>
          <a:p>
            <a:fld id="{33052DD4-CDE3-4E33-AB80-AED4CE4AC39A}" type="datetimeFigureOut">
              <a:rPr lang="en-US" smtClean="0"/>
              <a:t>9/9/24</a:t>
            </a:fld>
            <a:endParaRPr lang="en-US"/>
          </a:p>
        </p:txBody>
      </p:sp>
      <p:sp>
        <p:nvSpPr>
          <p:cNvPr id="7" name="Footer Placeholder 6">
            <a:extLst>
              <a:ext uri="{FF2B5EF4-FFF2-40B4-BE49-F238E27FC236}">
                <a16:creationId xmlns:a16="http://schemas.microsoft.com/office/drawing/2014/main" id="{49E28F68-9BF2-4E8D-9900-2B961920C10C}"/>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E2468ACE-19CE-4D11-BE8C-BF854FA85EA3}"/>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3398439758"/>
      </p:ext>
    </p:extLst>
  </p:cSld>
  <p:clrMapOvr>
    <a:masterClrMapping/>
  </p:clrMapOvr>
  <p:extLst>
    <p:ext uri="{DCECCB84-F9BA-43D5-87BE-67443E8EF086}">
      <p15:sldGuideLst xmlns:p15="http://schemas.microsoft.com/office/powerpoint/2012/main">
        <p15:guide id="1" orient="horz" pos="674">
          <p15:clr>
            <a:srgbClr val="FBAE40"/>
          </p15:clr>
        </p15:guide>
        <p15:guide id="2" orient="horz" pos="137">
          <p15:clr>
            <a:srgbClr val="FBAE40"/>
          </p15:clr>
        </p15:guide>
        <p15:guide id="3" pos="726">
          <p15:clr>
            <a:srgbClr val="FBAE40"/>
          </p15:clr>
        </p15:guide>
        <p15:guide id="4" pos="5654">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Title 3"/>
          <p:cNvSpPr>
            <a:spLocks noGrp="1"/>
          </p:cNvSpPr>
          <p:nvPr>
            <p:ph type="title" hasCustomPrompt="1"/>
          </p:nvPr>
        </p:nvSpPr>
        <p:spPr/>
        <p:txBody>
          <a:bodyPr/>
          <a:lstStyle>
            <a:lvl1pPr>
              <a:defRPr/>
            </a:lvl1pPr>
          </a:lstStyle>
          <a:p>
            <a:r>
              <a:rPr lang="en-US"/>
              <a:t>Slide title</a:t>
            </a:r>
          </a:p>
        </p:txBody>
      </p:sp>
      <p:sp>
        <p:nvSpPr>
          <p:cNvPr id="2" name="Date Placeholder 1">
            <a:extLst>
              <a:ext uri="{FF2B5EF4-FFF2-40B4-BE49-F238E27FC236}">
                <a16:creationId xmlns:a16="http://schemas.microsoft.com/office/drawing/2014/main" id="{69297BAC-5561-499E-BBCB-6D6E1FD7DF7B}"/>
              </a:ext>
            </a:extLst>
          </p:cNvPr>
          <p:cNvSpPr>
            <a:spLocks noGrp="1"/>
          </p:cNvSpPr>
          <p:nvPr>
            <p:ph type="dt" sz="half" idx="10"/>
          </p:nvPr>
        </p:nvSpPr>
        <p:spPr/>
        <p:txBody>
          <a:bodyPr/>
          <a:lstStyle/>
          <a:p>
            <a:fld id="{33052DD4-CDE3-4E33-AB80-AED4CE4AC39A}" type="datetimeFigureOut">
              <a:rPr lang="en-US" smtClean="0"/>
              <a:t>9/9/24</a:t>
            </a:fld>
            <a:endParaRPr lang="en-US"/>
          </a:p>
        </p:txBody>
      </p:sp>
      <p:sp>
        <p:nvSpPr>
          <p:cNvPr id="5" name="Footer Placeholder 4">
            <a:extLst>
              <a:ext uri="{FF2B5EF4-FFF2-40B4-BE49-F238E27FC236}">
                <a16:creationId xmlns:a16="http://schemas.microsoft.com/office/drawing/2014/main" id="{01525733-58EA-4C07-864D-B4CB76D0D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875373-7992-498D-9AB1-3D8254424717}"/>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1546771660"/>
      </p:ext>
    </p:extLst>
  </p:cSld>
  <p:clrMapOvr>
    <a:masterClrMapping/>
  </p:clrMapOvr>
  <p:extLst>
    <p:ext uri="{DCECCB84-F9BA-43D5-87BE-67443E8EF086}">
      <p15:sldGuideLst xmlns:p15="http://schemas.microsoft.com/office/powerpoint/2012/main">
        <p15:guide id="1" pos="5654">
          <p15:clr>
            <a:srgbClr val="FBAE40"/>
          </p15:clr>
        </p15:guide>
        <p15:guide id="2" orient="horz" pos="2160">
          <p15:clr>
            <a:srgbClr val="FBAE40"/>
          </p15:clr>
        </p15:guide>
        <p15:guide id="3" orient="horz" pos="674">
          <p15:clr>
            <a:srgbClr val="FBAE40"/>
          </p15:clr>
        </p15:guide>
        <p15:guide id="4" orient="horz" pos="137">
          <p15:clr>
            <a:srgbClr val="FBAE40"/>
          </p15:clr>
        </p15:guide>
        <p15:guide id="5" pos="726">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125953C-BDCE-466C-B5D1-10A5597F7220}"/>
              </a:ext>
            </a:extLst>
          </p:cNvPr>
          <p:cNvSpPr>
            <a:spLocks noGrp="1"/>
          </p:cNvSpPr>
          <p:nvPr>
            <p:ph type="dt" sz="half" idx="10"/>
          </p:nvPr>
        </p:nvSpPr>
        <p:spPr/>
        <p:txBody>
          <a:bodyPr/>
          <a:lstStyle/>
          <a:p>
            <a:fld id="{33052DD4-CDE3-4E33-AB80-AED4CE4AC39A}" type="datetimeFigureOut">
              <a:rPr lang="en-US" smtClean="0"/>
              <a:t>9/9/24</a:t>
            </a:fld>
            <a:endParaRPr lang="en-US"/>
          </a:p>
        </p:txBody>
      </p:sp>
      <p:sp>
        <p:nvSpPr>
          <p:cNvPr id="4" name="Footer Placeholder 3">
            <a:extLst>
              <a:ext uri="{FF2B5EF4-FFF2-40B4-BE49-F238E27FC236}">
                <a16:creationId xmlns:a16="http://schemas.microsoft.com/office/drawing/2014/main" id="{35093A61-3D0C-4D22-A38C-FED809C56B7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6CFF57E-942B-4161-B1AA-AAC9C60FE343}"/>
              </a:ext>
            </a:extLst>
          </p:cNvPr>
          <p:cNvSpPr>
            <a:spLocks noGrp="1"/>
          </p:cNvSpPr>
          <p:nvPr>
            <p:ph type="sldNum" sz="quarter" idx="12"/>
          </p:nvPr>
        </p:nvSpPr>
        <p:spPr/>
        <p:txBody>
          <a:bodyPr/>
          <a:lstStyle/>
          <a:p>
            <a:fld id="{40A7B169-58CE-4E65-B1F9-ACF9E46440C2}" type="slidenum">
              <a:rPr lang="en-US" smtClean="0"/>
              <a:t>‹#›</a:t>
            </a:fld>
            <a:endParaRPr lang="en-US"/>
          </a:p>
        </p:txBody>
      </p:sp>
    </p:spTree>
    <p:extLst>
      <p:ext uri="{BB962C8B-B14F-4D97-AF65-F5344CB8AC3E}">
        <p14:creationId xmlns:p14="http://schemas.microsoft.com/office/powerpoint/2010/main" val="2838212109"/>
      </p:ext>
    </p:extLst>
  </p:cSld>
  <p:clrMapOvr>
    <a:masterClrMapping/>
  </p:clrMapOvr>
  <p:extLst>
    <p:ext uri="{DCECCB84-F9BA-43D5-87BE-67443E8EF086}">
      <p15:sldGuideLst xmlns:p15="http://schemas.microsoft.com/office/powerpoint/2012/main">
        <p15:guide id="1" orient="horz" pos="2160">
          <p15:clr>
            <a:srgbClr val="FBAE40"/>
          </p15:clr>
        </p15:guide>
        <p15:guide id="2" orient="horz" pos="674">
          <p15:clr>
            <a:srgbClr val="FBAE40"/>
          </p15:clr>
        </p15:guide>
        <p15:guide id="3" orient="horz" pos="137">
          <p15:clr>
            <a:srgbClr val="FBAE40"/>
          </p15:clr>
        </p15:guide>
        <p15:guide id="4" pos="726">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p:cSld name="Thank you">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52E30E9-1079-4CF5-8813-8B65FB05D6D8}"/>
              </a:ext>
            </a:extLst>
          </p:cNvPr>
          <p:cNvGrpSpPr/>
          <p:nvPr userDrawn="1"/>
        </p:nvGrpSpPr>
        <p:grpSpPr>
          <a:xfrm>
            <a:off x="-1" y="1"/>
            <a:ext cx="18288002" cy="10287000"/>
            <a:chOff x="-1" y="0"/>
            <a:chExt cx="12192001" cy="6858000"/>
          </a:xfrm>
        </p:grpSpPr>
        <p:sp>
          <p:nvSpPr>
            <p:cNvPr id="12" name="Rectangle 11">
              <a:extLst>
                <a:ext uri="{FF2B5EF4-FFF2-40B4-BE49-F238E27FC236}">
                  <a16:creationId xmlns:a16="http://schemas.microsoft.com/office/drawing/2014/main" id="{2A1E53E3-FC79-490F-927D-EDA5C06E6818}"/>
                </a:ext>
              </a:extLst>
            </p:cNvPr>
            <p:cNvSpPr/>
            <p:nvPr/>
          </p:nvSpPr>
          <p:spPr>
            <a:xfrm>
              <a:off x="0" y="0"/>
              <a:ext cx="12192000" cy="6854862"/>
            </a:xfrm>
            <a:prstGeom prst="rect">
              <a:avLst/>
            </a:prstGeom>
            <a:solidFill>
              <a:srgbClr val="00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nvGrpSpPr>
            <p:cNvPr id="2" name="Group 1">
              <a:extLst>
                <a:ext uri="{FF2B5EF4-FFF2-40B4-BE49-F238E27FC236}">
                  <a16:creationId xmlns:a16="http://schemas.microsoft.com/office/drawing/2014/main" id="{8BD6E22D-9F81-4B7A-A71E-BBB4177578ED}"/>
                </a:ext>
              </a:extLst>
            </p:cNvPr>
            <p:cNvGrpSpPr/>
            <p:nvPr userDrawn="1"/>
          </p:nvGrpSpPr>
          <p:grpSpPr>
            <a:xfrm>
              <a:off x="-1" y="4152900"/>
              <a:ext cx="12191999" cy="2705100"/>
              <a:chOff x="1" y="4152900"/>
              <a:chExt cx="12191999" cy="2705100"/>
            </a:xfrm>
          </p:grpSpPr>
          <p:sp>
            <p:nvSpPr>
              <p:cNvPr id="9" name="Freeform 21">
                <a:extLst>
                  <a:ext uri="{FF2B5EF4-FFF2-40B4-BE49-F238E27FC236}">
                    <a16:creationId xmlns:a16="http://schemas.microsoft.com/office/drawing/2014/main" id="{B428783B-02FD-4849-BFB2-D1C2BC8E88B5}"/>
                  </a:ext>
                </a:extLst>
              </p:cNvPr>
              <p:cNvSpPr/>
              <p:nvPr/>
            </p:nvSpPr>
            <p:spPr>
              <a:xfrm>
                <a:off x="1" y="4152900"/>
                <a:ext cx="12191999" cy="2705100"/>
              </a:xfrm>
              <a:custGeom>
                <a:avLst/>
                <a:gdLst>
                  <a:gd name="connsiteX0" fmla="*/ 0 w 12191999"/>
                  <a:gd name="connsiteY0" fmla="*/ 0 h 2705100"/>
                  <a:gd name="connsiteX1" fmla="*/ 1104899 w 12191999"/>
                  <a:gd name="connsiteY1" fmla="*/ 0 h 2705100"/>
                  <a:gd name="connsiteX2" fmla="*/ 1104899 w 12191999"/>
                  <a:gd name="connsiteY2" fmla="*/ 1422400 h 2705100"/>
                  <a:gd name="connsiteX3" fmla="*/ 12191999 w 12191999"/>
                  <a:gd name="connsiteY3" fmla="*/ 1422400 h 2705100"/>
                  <a:gd name="connsiteX4" fmla="*/ 12191999 w 12191999"/>
                  <a:gd name="connsiteY4" fmla="*/ 2705100 h 2705100"/>
                  <a:gd name="connsiteX5" fmla="*/ 1 w 12191999"/>
                  <a:gd name="connsiteY5" fmla="*/ 2705100 h 2705100"/>
                  <a:gd name="connsiteX6" fmla="*/ 1 w 12191999"/>
                  <a:gd name="connsiteY6" fmla="*/ 1543050 h 2705100"/>
                  <a:gd name="connsiteX7" fmla="*/ 0 w 12191999"/>
                  <a:gd name="connsiteY7" fmla="*/ 1543050 h 2705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2705100">
                    <a:moveTo>
                      <a:pt x="0" y="0"/>
                    </a:moveTo>
                    <a:lnTo>
                      <a:pt x="1104899" y="0"/>
                    </a:lnTo>
                    <a:lnTo>
                      <a:pt x="1104899" y="1422400"/>
                    </a:lnTo>
                    <a:lnTo>
                      <a:pt x="12191999" y="1422400"/>
                    </a:lnTo>
                    <a:lnTo>
                      <a:pt x="12191999" y="2705100"/>
                    </a:lnTo>
                    <a:lnTo>
                      <a:pt x="1" y="2705100"/>
                    </a:lnTo>
                    <a:lnTo>
                      <a:pt x="1" y="1543050"/>
                    </a:lnTo>
                    <a:lnTo>
                      <a:pt x="0" y="154305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p>
            </p:txBody>
          </p:sp>
          <p:sp>
            <p:nvSpPr>
              <p:cNvPr id="10" name="Rectangle 9">
                <a:extLst>
                  <a:ext uri="{FF2B5EF4-FFF2-40B4-BE49-F238E27FC236}">
                    <a16:creationId xmlns:a16="http://schemas.microsoft.com/office/drawing/2014/main" id="{A6B1C6E9-C7C0-445A-8911-23E57FA33B25}"/>
                  </a:ext>
                </a:extLst>
              </p:cNvPr>
              <p:cNvSpPr/>
              <p:nvPr/>
            </p:nvSpPr>
            <p:spPr>
              <a:xfrm>
                <a:off x="219560" y="5822714"/>
                <a:ext cx="9395219" cy="800219"/>
              </a:xfrm>
              <a:prstGeom prst="rect">
                <a:avLst/>
              </a:prstGeom>
            </p:spPr>
            <p:txBody>
              <a:bodyPr wrap="square">
                <a:spAutoFit/>
              </a:bodyPr>
              <a:lstStyle/>
              <a:p>
                <a:r>
                  <a:rPr lang="en-US" sz="1800">
                    <a:solidFill>
                      <a:srgbClr val="00234B"/>
                    </a:solidFill>
                    <a:latin typeface="Arial" panose="020B0604020202020204" pitchFamily="34" charset="0"/>
                  </a:rPr>
                  <a:t>© STMicroelectronics - All rights reserved.</a:t>
                </a:r>
                <a:br>
                  <a:rPr lang="en-US" sz="1800">
                    <a:solidFill>
                      <a:srgbClr val="00234B"/>
                    </a:solidFill>
                    <a:latin typeface="Arial" panose="020B0604020202020204" pitchFamily="34" charset="0"/>
                  </a:rPr>
                </a:br>
                <a:r>
                  <a:rPr lang="en-US" sz="1800" kern="1200">
                    <a:solidFill>
                      <a:srgbClr val="00234B"/>
                    </a:solidFill>
                    <a:latin typeface="Arial" panose="020B0604020202020204" pitchFamily="34" charset="0"/>
                    <a:ea typeface="+mn-ea"/>
                    <a:cs typeface="+mn-cs"/>
                  </a:rPr>
                  <a:t>ST logo is a trademark or a registered trademark of STMicroelectronics International NV or its affiliates in the EU and/or other countries. For additional information about ST trademarks, please refer to </a:t>
                </a:r>
                <a:r>
                  <a:rPr lang="en-US" sz="1800" kern="1200">
                    <a:solidFill>
                      <a:srgbClr val="00234B"/>
                    </a:solidFill>
                    <a:latin typeface="Arial" panose="020B0604020202020204" pitchFamily="34" charset="0"/>
                    <a:ea typeface="+mn-ea"/>
                    <a:cs typeface="+mn-cs"/>
                    <a:hlinkClick r:id="rId2">
                      <a:extLst>
                        <a:ext uri="{A12FA001-AC4F-418D-AE19-62706E023703}">
                          <ahyp:hlinkClr xmlns:ahyp="http://schemas.microsoft.com/office/drawing/2018/hyperlinkcolor" val="tx"/>
                        </a:ext>
                      </a:extLst>
                    </a:hlinkClick>
                  </a:rPr>
                  <a:t>www.st.com/trademarks</a:t>
                </a:r>
                <a:r>
                  <a:rPr lang="en-US" sz="1800" kern="1200">
                    <a:solidFill>
                      <a:srgbClr val="00234B"/>
                    </a:solidFill>
                    <a:latin typeface="Arial" panose="020B0604020202020204" pitchFamily="34" charset="0"/>
                    <a:ea typeface="+mn-ea"/>
                    <a:cs typeface="+mn-cs"/>
                  </a:rPr>
                  <a:t>. </a:t>
                </a:r>
                <a:br>
                  <a:rPr lang="en-US" sz="1800" kern="1200">
                    <a:solidFill>
                      <a:srgbClr val="00234B"/>
                    </a:solidFill>
                    <a:latin typeface="Arial" panose="020B0604020202020204" pitchFamily="34" charset="0"/>
                    <a:ea typeface="+mn-ea"/>
                    <a:cs typeface="+mn-cs"/>
                  </a:rPr>
                </a:br>
                <a:r>
                  <a:rPr lang="en-US" sz="1800" kern="1200">
                    <a:solidFill>
                      <a:srgbClr val="00234B"/>
                    </a:solidFill>
                    <a:latin typeface="Arial" panose="020B0604020202020204" pitchFamily="34" charset="0"/>
                    <a:ea typeface="+mn-ea"/>
                    <a:cs typeface="+mn-cs"/>
                  </a:rPr>
                  <a:t>All other product or service names are the property of their respective owners.</a:t>
                </a:r>
              </a:p>
            </p:txBody>
          </p:sp>
          <p:pic>
            <p:nvPicPr>
              <p:cNvPr id="11" name="Graphic 10">
                <a:extLst>
                  <a:ext uri="{FF2B5EF4-FFF2-40B4-BE49-F238E27FC236}">
                    <a16:creationId xmlns:a16="http://schemas.microsoft.com/office/drawing/2014/main" id="{B3C9C090-4752-447B-8BD0-B0518657236F}"/>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515600" y="5621565"/>
                <a:ext cx="1599819" cy="1233297"/>
              </a:xfrm>
              <a:prstGeom prst="rect">
                <a:avLst/>
              </a:prstGeom>
            </p:spPr>
          </p:pic>
        </p:grpSp>
      </p:grpSp>
      <p:pic>
        <p:nvPicPr>
          <p:cNvPr id="5" name="Picture 4">
            <a:extLst>
              <a:ext uri="{FF2B5EF4-FFF2-40B4-BE49-F238E27FC236}">
                <a16:creationId xmlns:a16="http://schemas.microsoft.com/office/drawing/2014/main" id="{07C8CE8D-FE25-40F5-A966-5717F85ACF9F}"/>
              </a:ext>
            </a:extLst>
          </p:cNvPr>
          <p:cNvPicPr>
            <a:picLocks noChangeAspect="1"/>
          </p:cNvPicPr>
          <p:nvPr userDrawn="1"/>
        </p:nvPicPr>
        <p:blipFill>
          <a:blip r:embed="rId5"/>
          <a:stretch>
            <a:fillRect/>
          </a:stretch>
        </p:blipFill>
        <p:spPr>
          <a:xfrm>
            <a:off x="4439004" y="2347574"/>
            <a:ext cx="9409992" cy="3420153"/>
          </a:xfrm>
          <a:prstGeom prst="rect">
            <a:avLst/>
          </a:prstGeom>
        </p:spPr>
      </p:pic>
    </p:spTree>
    <p:extLst>
      <p:ext uri="{BB962C8B-B14F-4D97-AF65-F5344CB8AC3E}">
        <p14:creationId xmlns:p14="http://schemas.microsoft.com/office/powerpoint/2010/main" val="986438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777"/>
        <p:cNvGrpSpPr/>
        <p:nvPr/>
      </p:nvGrpSpPr>
      <p:grpSpPr>
        <a:xfrm>
          <a:off x="0" y="0"/>
          <a:ext cx="0" cy="0"/>
          <a:chOff x="0" y="0"/>
          <a:chExt cx="0" cy="0"/>
        </a:xfrm>
      </p:grpSpPr>
      <p:sp>
        <p:nvSpPr>
          <p:cNvPr id="778" name="Google Shape;778;g785e7a0278_1_1016"/>
          <p:cNvSpPr txBox="1">
            <a:spLocks noGrp="1"/>
          </p:cNvSpPr>
          <p:nvPr>
            <p:ph type="title"/>
          </p:nvPr>
        </p:nvSpPr>
        <p:spPr>
          <a:xfrm>
            <a:off x="830581" y="1229044"/>
            <a:ext cx="16627001" cy="985001"/>
          </a:xfrm>
          <a:prstGeom prst="rect">
            <a:avLst/>
          </a:prstGeom>
          <a:noFill/>
          <a:ln>
            <a:noFill/>
          </a:ln>
        </p:spPr>
        <p:txBody>
          <a:bodyPr spcFirstLastPara="1" wrap="square" lIns="91450" tIns="45700" rIns="91450" bIns="45700" anchor="b" anchorCtr="0">
            <a:noAutofit/>
          </a:bodyPr>
          <a:lstStyle>
            <a:lvl1pPr marR="0" lvl="0" algn="ctr" rtl="0">
              <a:lnSpc>
                <a:spcPct val="90000"/>
              </a:lnSpc>
              <a:spcBef>
                <a:spcPts val="0"/>
              </a:spcBef>
              <a:spcAft>
                <a:spcPts val="0"/>
              </a:spcAft>
              <a:buClr>
                <a:schemeClr val="dk2"/>
              </a:buClr>
              <a:buSzPts val="1400"/>
              <a:buFont typeface="Trebuchet MS"/>
              <a:buNone/>
              <a:defRPr sz="6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9pPr>
          </a:lstStyle>
          <a:p>
            <a:endParaRPr/>
          </a:p>
        </p:txBody>
      </p:sp>
      <p:sp>
        <p:nvSpPr>
          <p:cNvPr id="779" name="Google Shape;779;g785e7a0278_1_1016"/>
          <p:cNvSpPr txBox="1">
            <a:spLocks noGrp="1"/>
          </p:cNvSpPr>
          <p:nvPr>
            <p:ph type="body" idx="1"/>
          </p:nvPr>
        </p:nvSpPr>
        <p:spPr>
          <a:xfrm>
            <a:off x="861251" y="3505059"/>
            <a:ext cx="16581000" cy="6198000"/>
          </a:xfrm>
          <a:prstGeom prst="rect">
            <a:avLst/>
          </a:prstGeom>
          <a:noFill/>
          <a:ln>
            <a:noFill/>
          </a:ln>
        </p:spPr>
        <p:txBody>
          <a:bodyPr spcFirstLastPara="1" wrap="square" lIns="91450" tIns="45700" rIns="91450" bIns="45700" anchor="t" anchorCtr="0">
            <a:noAutofit/>
          </a:bodyPr>
          <a:lstStyle>
            <a:lvl1pPr marL="761993" marR="0" lvl="0" indent="-380996" algn="l" rtl="0">
              <a:lnSpc>
                <a:spcPct val="90000"/>
              </a:lnSpc>
              <a:spcBef>
                <a:spcPts val="1667"/>
              </a:spcBef>
              <a:spcAft>
                <a:spcPts val="0"/>
              </a:spcAft>
              <a:buClr>
                <a:schemeClr val="dk1"/>
              </a:buClr>
              <a:buSzPts val="1800"/>
              <a:buFont typeface="Trebuchet MS"/>
              <a:buNone/>
              <a:defRPr sz="3000" b="0" i="0" u="none" strike="noStrike" cap="none">
                <a:solidFill>
                  <a:schemeClr val="dk2"/>
                </a:solidFill>
                <a:latin typeface="Trebuchet MS"/>
                <a:ea typeface="Trebuchet MS"/>
                <a:cs typeface="Trebuchet MS"/>
                <a:sym typeface="Trebuchet MS"/>
              </a:defRPr>
            </a:lvl1pPr>
            <a:lvl2pPr marL="1523985" marR="0" lvl="1" indent="-380996" algn="l" rtl="0">
              <a:lnSpc>
                <a:spcPct val="90000"/>
              </a:lnSpc>
              <a:spcBef>
                <a:spcPts val="1667"/>
              </a:spcBef>
              <a:spcAft>
                <a:spcPts val="0"/>
              </a:spcAft>
              <a:buClr>
                <a:schemeClr val="dk1"/>
              </a:buClr>
              <a:buSzPts val="1600"/>
              <a:buFont typeface="Trebuchet MS"/>
              <a:buNone/>
              <a:defRPr sz="2667" b="0" i="0" u="none" strike="noStrike" cap="none">
                <a:solidFill>
                  <a:schemeClr val="dk2"/>
                </a:solidFill>
                <a:latin typeface="Trebuchet MS"/>
                <a:ea typeface="Trebuchet MS"/>
                <a:cs typeface="Trebuchet MS"/>
                <a:sym typeface="Trebuchet MS"/>
              </a:defRPr>
            </a:lvl2pPr>
            <a:lvl3pPr marL="2285978" marR="0" lvl="2" indent="-380996" algn="l" rtl="0">
              <a:lnSpc>
                <a:spcPct val="90000"/>
              </a:lnSpc>
              <a:spcBef>
                <a:spcPts val="1667"/>
              </a:spcBef>
              <a:spcAft>
                <a:spcPts val="0"/>
              </a:spcAft>
              <a:buClr>
                <a:schemeClr val="dk1"/>
              </a:buClr>
              <a:buSzPts val="1400"/>
              <a:buFont typeface="Trebuchet MS"/>
              <a:buNone/>
              <a:defRPr sz="2334" b="0" i="0" u="none" strike="noStrike" cap="none">
                <a:solidFill>
                  <a:schemeClr val="dk2"/>
                </a:solidFill>
                <a:latin typeface="Trebuchet MS"/>
                <a:ea typeface="Trebuchet MS"/>
                <a:cs typeface="Trebuchet MS"/>
                <a:sym typeface="Trebuchet MS"/>
              </a:defRPr>
            </a:lvl3pPr>
            <a:lvl4pPr marL="3047970" marR="0" lvl="3" indent="-571494" algn="l" rtl="0">
              <a:spcBef>
                <a:spcPts val="1667"/>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09963" marR="0" lvl="4" indent="-592661" algn="l" rtl="0">
              <a:spcBef>
                <a:spcPts val="666"/>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1955" marR="0" lvl="5"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946" marR="0" lvl="6"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939" marR="0" lvl="7"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931" marR="0" lvl="8"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780" name="Google Shape;780;g785e7a0278_1_1016"/>
          <p:cNvSpPr txBox="1">
            <a:spLocks noGrp="1"/>
          </p:cNvSpPr>
          <p:nvPr>
            <p:ph type="body" idx="2"/>
          </p:nvPr>
        </p:nvSpPr>
        <p:spPr>
          <a:xfrm>
            <a:off x="830581" y="2099222"/>
            <a:ext cx="16627001" cy="876000"/>
          </a:xfrm>
          <a:prstGeom prst="rect">
            <a:avLst/>
          </a:prstGeom>
          <a:noFill/>
          <a:ln>
            <a:noFill/>
          </a:ln>
        </p:spPr>
        <p:txBody>
          <a:bodyPr spcFirstLastPara="1" wrap="square" lIns="91450" tIns="45700" rIns="91450" bIns="45700" anchor="t" anchorCtr="0">
            <a:noAutofit/>
          </a:bodyPr>
          <a:lstStyle>
            <a:lvl1pPr marL="761993" marR="0" lvl="0" indent="-380996" algn="ctr" rtl="0">
              <a:lnSpc>
                <a:spcPct val="90000"/>
              </a:lnSpc>
              <a:spcBef>
                <a:spcPts val="1667"/>
              </a:spcBef>
              <a:spcAft>
                <a:spcPts val="0"/>
              </a:spcAft>
              <a:buClr>
                <a:schemeClr val="dk1"/>
              </a:buClr>
              <a:buSzPts val="2400"/>
              <a:buFont typeface="Trebuchet MS"/>
              <a:buNone/>
              <a:defRPr sz="4001" b="0" i="0" u="none" strike="noStrike" cap="none">
                <a:solidFill>
                  <a:schemeClr val="lt2"/>
                </a:solidFill>
                <a:latin typeface="Trebuchet MS"/>
                <a:ea typeface="Trebuchet MS"/>
                <a:cs typeface="Trebuchet MS"/>
                <a:sym typeface="Trebuchet MS"/>
              </a:defRPr>
            </a:lvl1pPr>
            <a:lvl2pPr marL="1523985" marR="0" lvl="1" indent="-380996" algn="ctr" rtl="0">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5978" marR="0" lvl="2" indent="-380996" algn="ctr" rtl="0">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7970" marR="0" lvl="3" indent="-380996" algn="ctr" rtl="0">
              <a:spcBef>
                <a:spcPts val="1667"/>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09963" marR="0" lvl="4" indent="-380996" algn="ctr" rtl="0">
              <a:spcBef>
                <a:spcPts val="1001"/>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1955" marR="0" lvl="5"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946" marR="0" lvl="6"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939" marR="0" lvl="7"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931" marR="0" lvl="8"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230227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756507" y="1491789"/>
            <a:ext cx="9641108" cy="2468880"/>
          </a:xfrm>
        </p:spPr>
        <p:txBody>
          <a:bodyPr anchor="b">
            <a:normAutofit/>
          </a:bodyPr>
          <a:lstStyle>
            <a:lvl1pPr algn="l">
              <a:defRPr sz="44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756507" y="3970863"/>
            <a:ext cx="9641108" cy="851916"/>
          </a:xfrm>
          <a:prstGeom prst="rect">
            <a:avLst/>
          </a:prstGeom>
        </p:spPr>
        <p:txBody>
          <a:bodyPr>
            <a:normAutofit/>
          </a:bodyPr>
          <a:lstStyle>
            <a:lvl1pPr marL="0" indent="0" algn="l">
              <a:buNone/>
              <a:defRPr sz="2201" b="0" cap="none" baseline="0">
                <a:solidFill>
                  <a:schemeClr val="bg1"/>
                </a:solidFill>
                <a:latin typeface="NVIDIA Sans" panose="020B0503020203020204" pitchFamily="34" charset="0"/>
                <a:cs typeface="NVIDIA Sans" panose="020B0503020203020204" pitchFamily="34" charset="0"/>
              </a:defRPr>
            </a:lvl1pPr>
            <a:lvl2pPr marL="685731" indent="0" algn="ctr">
              <a:buNone/>
              <a:defRPr sz="3000"/>
            </a:lvl2pPr>
            <a:lvl3pPr marL="1371464" indent="0" algn="ctr">
              <a:buNone/>
              <a:defRPr sz="2700"/>
            </a:lvl3pPr>
            <a:lvl4pPr marL="2057195" indent="0" algn="ctr">
              <a:buNone/>
              <a:defRPr sz="2400"/>
            </a:lvl4pPr>
            <a:lvl5pPr marL="2742926" indent="0" algn="ctr">
              <a:buNone/>
              <a:defRPr sz="2400"/>
            </a:lvl5pPr>
            <a:lvl6pPr marL="3428657" indent="0" algn="ctr">
              <a:buNone/>
              <a:defRPr sz="2400"/>
            </a:lvl6pPr>
            <a:lvl7pPr marL="4114389" indent="0" algn="ctr">
              <a:buNone/>
              <a:defRPr sz="2400"/>
            </a:lvl7pPr>
            <a:lvl8pPr marL="4800120" indent="0" algn="ctr">
              <a:buNone/>
              <a:defRPr sz="2400"/>
            </a:lvl8pPr>
            <a:lvl9pPr marL="5485851" indent="0" algn="ctr">
              <a:buNone/>
              <a:defRPr sz="2400"/>
            </a:lvl9pPr>
          </a:lstStyle>
          <a:p>
            <a:r>
              <a:rPr lang="en-US"/>
              <a:t>Click to Add Subtitle/Name/Date</a:t>
            </a:r>
          </a:p>
        </p:txBody>
      </p:sp>
    </p:spTree>
    <p:extLst>
      <p:ext uri="{BB962C8B-B14F-4D97-AF65-F5344CB8AC3E}">
        <p14:creationId xmlns:p14="http://schemas.microsoft.com/office/powerpoint/2010/main" val="2609016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66516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7500461" y="5278262"/>
            <a:ext cx="5510145" cy="374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48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1543712" y="5278263"/>
            <a:ext cx="5511261" cy="393226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7975899" y="5570720"/>
            <a:ext cx="4636517" cy="1275414"/>
          </a:xfrm>
          <a:prstGeom prst="rect">
            <a:avLst/>
          </a:prstGeom>
        </p:spPr>
        <p:txBody>
          <a:bodyPr/>
          <a:lstStyle>
            <a:lvl1pPr marL="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1pPr>
            <a:lvl2pPr marL="457155"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309"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464"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61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7975899" y="6865007"/>
            <a:ext cx="4636517" cy="1275414"/>
          </a:xfrm>
          <a:prstGeom prst="rect">
            <a:avLst/>
          </a:prstGeom>
        </p:spPr>
        <p:txBody>
          <a:bodyPr/>
          <a:lstStyle>
            <a:lvl1pPr marL="0" indent="0">
              <a:buClr>
                <a:schemeClr val="tx2"/>
              </a:buClr>
              <a:buFontTx/>
              <a:buNone/>
              <a:defRPr sz="4800" b="0">
                <a:solidFill>
                  <a:schemeClr val="bg1"/>
                </a:solidFill>
                <a:latin typeface="NVIDIA Sans" panose="020B0503020203020204" pitchFamily="34" charset="0"/>
                <a:cs typeface="NVIDIA Sans" panose="020B0503020203020204" pitchFamily="34" charset="0"/>
              </a:defRPr>
            </a:lvl1pPr>
            <a:lvl2pPr marL="457155"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309"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464"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61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278606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2614828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1257300" y="2423160"/>
            <a:ext cx="15773400" cy="6825996"/>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354242" y="9817893"/>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952125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1257300" y="0"/>
            <a:ext cx="15773400" cy="1257300"/>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1257300" y="2436876"/>
            <a:ext cx="15773400" cy="6825996"/>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8824903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1257300" y="0"/>
            <a:ext cx="15773400" cy="1257300"/>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1257300" y="2436876"/>
            <a:ext cx="15773400" cy="6825996"/>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354242" y="9817893"/>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7144738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1257300" y="2423160"/>
            <a:ext cx="7607808" cy="6825996"/>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9422892" y="2423160"/>
            <a:ext cx="7607808" cy="6825996"/>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81296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1257300" y="2423160"/>
            <a:ext cx="7607808" cy="6825996"/>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9422892" y="2423160"/>
            <a:ext cx="7607808" cy="6825996"/>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354242" y="9817893"/>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1536058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66" lvl="0" indent="-342866"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9564624" y="151034"/>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9564624" y="3494098"/>
            <a:ext cx="7319772" cy="5672762"/>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9564624"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378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Two Colum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1"/>
          </a:xfrm>
        </p:spPr>
        <p:txBody>
          <a:bodyPr/>
          <a:lstStyle>
            <a:lvl1pPr>
              <a:defRPr/>
            </a:lvl1p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0">
                <a:latin typeface="Trebuchet MS" panose="020B0603020202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hasCustomPrompt="1"/>
          </p:nvPr>
        </p:nvSpPr>
        <p:spPr>
          <a:xfrm>
            <a:off x="1257300" y="2423160"/>
            <a:ext cx="7607808" cy="6825996"/>
          </a:xfrm>
          <a:prstGeom prst="rect">
            <a:avLst/>
          </a:prstGeom>
        </p:spPr>
        <p:txBody>
          <a:bodyPr/>
          <a:lstStyle>
            <a:lvl1pPr marL="228600" indent="-228600">
              <a:buClr>
                <a:schemeClr val="tx2"/>
              </a:buClr>
              <a:buFont typeface="Wingdings" panose="05000000000000000000" pitchFamily="2" charset="2"/>
              <a:buChar char="§"/>
              <a:defRPr sz="2000">
                <a:solidFill>
                  <a:schemeClr val="tx1"/>
                </a:solidFill>
                <a:latin typeface="Trebuchet MS" panose="020B0603020202020204" pitchFamily="34" charset="0"/>
              </a:defRPr>
            </a:lvl1pPr>
            <a:lvl2pPr marL="685800" indent="-228600">
              <a:buClr>
                <a:schemeClr val="tx2"/>
              </a:buClr>
              <a:buFont typeface="Wingdings" panose="05000000000000000000" pitchFamily="2" charset="2"/>
              <a:buChar char="§"/>
              <a:defRPr sz="1800">
                <a:solidFill>
                  <a:schemeClr val="tx1"/>
                </a:solidFill>
                <a:latin typeface="Trebuchet MS" panose="020B0603020202020204" pitchFamily="34" charset="0"/>
              </a:defRPr>
            </a:lvl2pPr>
            <a:lvl3pPr marL="1143000" indent="-228600">
              <a:buClr>
                <a:schemeClr val="tx2"/>
              </a:buClr>
              <a:buFont typeface="Wingdings" panose="05000000000000000000" pitchFamily="2" charset="2"/>
              <a:buChar char="§"/>
              <a:defRPr sz="1600">
                <a:solidFill>
                  <a:schemeClr val="tx1"/>
                </a:solidFill>
                <a:latin typeface="Trebuchet MS" panose="020B0603020202020204" pitchFamily="34" charset="0"/>
              </a:defRPr>
            </a:lvl3pPr>
            <a:lvl4pPr marL="1600200" indent="-228600">
              <a:buClr>
                <a:schemeClr val="tx2"/>
              </a:buClr>
              <a:buFont typeface="Wingdings" panose="05000000000000000000" pitchFamily="2" charset="2"/>
              <a:buChar char="§"/>
              <a:defRPr sz="1400">
                <a:solidFill>
                  <a:schemeClr val="tx1"/>
                </a:solidFill>
                <a:latin typeface="Trebuchet MS" panose="020B0603020202020204" pitchFamily="34" charset="0"/>
              </a:defRPr>
            </a:lvl4pPr>
            <a:lvl5pPr marL="2027238" indent="-198438">
              <a:buClr>
                <a:schemeClr val="tx2"/>
              </a:buClr>
              <a:buFont typeface="Wingdings" panose="05000000000000000000" pitchFamily="2" charset="2"/>
              <a:buChar char="§"/>
              <a:defRPr sz="1200">
                <a:solidFill>
                  <a:schemeClr val="tx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hasCustomPrompt="1"/>
          </p:nvPr>
        </p:nvSpPr>
        <p:spPr>
          <a:xfrm>
            <a:off x="9422893" y="2423160"/>
            <a:ext cx="7607808" cy="6825996"/>
          </a:xfrm>
          <a:prstGeom prst="rect">
            <a:avLst/>
          </a:prstGeom>
        </p:spPr>
        <p:txBody>
          <a:bodyPr/>
          <a:lstStyle>
            <a:lvl1pPr marL="228600" indent="-228600">
              <a:buClr>
                <a:schemeClr val="tx2"/>
              </a:buClr>
              <a:buFont typeface="Wingdings" panose="05000000000000000000" pitchFamily="2" charset="2"/>
              <a:buChar char="§"/>
              <a:defRPr sz="2000">
                <a:solidFill>
                  <a:schemeClr val="tx1"/>
                </a:solidFill>
                <a:latin typeface="Trebuchet MS" panose="020B0603020202020204" pitchFamily="34" charset="0"/>
              </a:defRPr>
            </a:lvl1pPr>
            <a:lvl2pPr marL="685800" indent="-228600">
              <a:buClr>
                <a:schemeClr val="tx2"/>
              </a:buClr>
              <a:buFont typeface="Wingdings" panose="05000000000000000000" pitchFamily="2" charset="2"/>
              <a:buChar char="§"/>
              <a:defRPr sz="1800">
                <a:solidFill>
                  <a:schemeClr val="tx1"/>
                </a:solidFill>
                <a:latin typeface="Trebuchet MS" panose="020B0603020202020204" pitchFamily="34" charset="0"/>
              </a:defRPr>
            </a:lvl2pPr>
            <a:lvl3pPr marL="1143000" indent="-228600">
              <a:buClr>
                <a:schemeClr val="tx2"/>
              </a:buClr>
              <a:buFont typeface="Wingdings" panose="05000000000000000000" pitchFamily="2" charset="2"/>
              <a:buChar char="§"/>
              <a:defRPr sz="1600">
                <a:solidFill>
                  <a:schemeClr val="tx1"/>
                </a:solidFill>
                <a:latin typeface="Trebuchet MS" panose="020B0603020202020204" pitchFamily="34" charset="0"/>
              </a:defRPr>
            </a:lvl3pPr>
            <a:lvl4pPr marL="1600200" indent="-228600">
              <a:buClr>
                <a:schemeClr val="tx2"/>
              </a:buClr>
              <a:buFont typeface="Wingdings" panose="05000000000000000000" pitchFamily="2" charset="2"/>
              <a:buChar char="§"/>
              <a:defRPr sz="1400">
                <a:solidFill>
                  <a:schemeClr val="tx1"/>
                </a:solidFill>
                <a:latin typeface="Trebuchet MS" panose="020B0603020202020204" pitchFamily="34" charset="0"/>
              </a:defRPr>
            </a:lvl4pPr>
            <a:lvl5pPr marL="2027238" indent="-198438">
              <a:buClr>
                <a:schemeClr val="tx2"/>
              </a:buClr>
              <a:buFont typeface="Wingdings" panose="05000000000000000000" pitchFamily="2" charset="2"/>
              <a:buChar char="§"/>
              <a:defRPr sz="1200">
                <a:solidFill>
                  <a:schemeClr val="tx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95907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9564624" y="3494098"/>
            <a:ext cx="7319772" cy="5672762"/>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9564624" y="609389"/>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66" lvl="0" indent="-342866" algn="ctr"/>
            <a:r>
              <a:rPr lang="en-US"/>
              <a:t>Click icon to add picture</a:t>
            </a:r>
          </a:p>
        </p:txBody>
      </p:sp>
    </p:spTree>
    <p:extLst>
      <p:ext uri="{BB962C8B-B14F-4D97-AF65-F5344CB8AC3E}">
        <p14:creationId xmlns:p14="http://schemas.microsoft.com/office/powerpoint/2010/main" val="1937822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10081419"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66" lvl="0" indent="-342866"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1298448" y="151034"/>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1298448" y="3494098"/>
            <a:ext cx="7319772" cy="5672762"/>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1298448"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9752208"/>
            <a:ext cx="1165284" cy="541469"/>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308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16344900" y="9166857"/>
            <a:ext cx="1943100" cy="11201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1298448" y="151034"/>
            <a:ext cx="7319772" cy="1682847"/>
          </a:xfrm>
        </p:spPr>
        <p:txBody>
          <a:bodyPr>
            <a:normAutofit/>
          </a:bodyPr>
          <a:lstStyle>
            <a:lvl1pPr algn="l">
              <a:spcBef>
                <a:spcPts val="300"/>
              </a:spcBef>
              <a:spcAft>
                <a:spcPts val="300"/>
              </a:spcAft>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1298448" y="3494098"/>
            <a:ext cx="7319772" cy="5672762"/>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1298448"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10081419" y="1"/>
            <a:ext cx="8206581" cy="10286999"/>
          </a:xfrm>
          <a:prstGeom prst="rect">
            <a:avLst/>
          </a:prstGeom>
          <a:solidFill>
            <a:schemeClr val="tx1">
              <a:lumMod val="95000"/>
            </a:schemeClr>
          </a:solidFill>
          <a:ln w="9525">
            <a:noFill/>
          </a:ln>
        </p:spPr>
        <p:txBody>
          <a:bodyPr tIns="1097280" anchor="ctr"/>
          <a:lstStyle/>
          <a:p>
            <a:pPr lvl="0" indent="0" algn="ctr" defTabSz="1371464">
              <a:lnSpc>
                <a:spcPct val="90000"/>
              </a:lnSpc>
              <a:spcBef>
                <a:spcPts val="1500"/>
              </a:spcBef>
              <a:buFontTx/>
              <a:buNone/>
            </a:pPr>
            <a:endParaRPr lang="en-US" sz="2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9752208"/>
            <a:ext cx="1165284" cy="541469"/>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9421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1298448" y="609389"/>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1298448" y="3494098"/>
            <a:ext cx="7319772" cy="5672762"/>
          </a:xfrm>
          <a:prstGeom prst="rect">
            <a:avLst/>
          </a:prstGeom>
        </p:spPr>
        <p:txBody>
          <a:bodyP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9752208"/>
            <a:ext cx="1165284" cy="541469"/>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10081419"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66" lvl="0" indent="-342866" algn="ctr"/>
            <a:r>
              <a:rPr lang="en-US"/>
              <a:t>Click icon to add picture</a:t>
            </a:r>
          </a:p>
        </p:txBody>
      </p:sp>
    </p:spTree>
    <p:extLst>
      <p:ext uri="{BB962C8B-B14F-4D97-AF65-F5344CB8AC3E}">
        <p14:creationId xmlns:p14="http://schemas.microsoft.com/office/powerpoint/2010/main" val="9447989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8211312" y="0"/>
            <a:ext cx="10076688"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66" lvl="0" indent="-342866"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1298449" y="4302077"/>
            <a:ext cx="6089903" cy="1682847"/>
          </a:xfrm>
        </p:spPr>
        <p:txBody>
          <a:bodyPr anchor="ct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9752208"/>
            <a:ext cx="1165284" cy="541469"/>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12313575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1298448" y="3414797"/>
            <a:ext cx="6071616" cy="1682847"/>
          </a:xfrm>
        </p:spPr>
        <p:txBody>
          <a:bodyPr anchor="b">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1298448" y="5141561"/>
            <a:ext cx="6071616"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9752208"/>
            <a:ext cx="1165284" cy="541469"/>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8211312" y="0"/>
            <a:ext cx="10076688"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66" lvl="0" indent="-342866" algn="ctr"/>
            <a:r>
              <a:rPr lang="en-US"/>
              <a:t>Click icon to add picture</a:t>
            </a:r>
          </a:p>
        </p:txBody>
      </p:sp>
    </p:spTree>
    <p:extLst>
      <p:ext uri="{BB962C8B-B14F-4D97-AF65-F5344CB8AC3E}">
        <p14:creationId xmlns:p14="http://schemas.microsoft.com/office/powerpoint/2010/main" val="5679505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3031325" y="2424906"/>
            <a:ext cx="12225351"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3031325" y="8531981"/>
            <a:ext cx="122253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3031325" y="8875784"/>
            <a:ext cx="122253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7941140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9677400" y="3459984"/>
            <a:ext cx="7791798" cy="3939762"/>
          </a:xfrm>
          <a:prstGeom prst="rect">
            <a:avLst/>
          </a:prstGeom>
        </p:spPr>
        <p:txBody>
          <a:bodyPr anchor="ct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818802"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99301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818802"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9296400"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9296404" y="8531981"/>
            <a:ext cx="817313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9296404" y="8875784"/>
            <a:ext cx="817313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13684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818802" y="2424906"/>
            <a:ext cx="441613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5529177" y="3459984"/>
            <a:ext cx="3462425" cy="3939762"/>
          </a:xfrm>
          <a:prstGeom prst="rect">
            <a:avLst/>
          </a:prstGeom>
        </p:spPr>
        <p:txBody>
          <a:bodyPr anchor="ct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9296403" y="2424906"/>
            <a:ext cx="441613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14006778" y="3459984"/>
            <a:ext cx="3462425" cy="3939762"/>
          </a:xfrm>
          <a:prstGeom prst="rect">
            <a:avLst/>
          </a:prstGeom>
        </p:spPr>
        <p:txBody>
          <a:bodyPr anchor="ctr"/>
          <a:lstStyle>
            <a:lvl1pPr marL="228578" indent="-228578">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731" indent="-228578">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886" indent="-228578">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040" indent="-228578">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036" indent="-198417">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818802" y="8531981"/>
            <a:ext cx="441613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818802" y="8875784"/>
            <a:ext cx="441613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9296404" y="8531981"/>
            <a:ext cx="4416323"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9296404" y="8875784"/>
            <a:ext cx="4416323"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79786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1"/>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16" name="Picture Placeholder 2">
            <a:extLst>
              <a:ext uri="{FF2B5EF4-FFF2-40B4-BE49-F238E27FC236}">
                <a16:creationId xmlns:a16="http://schemas.microsoft.com/office/drawing/2014/main" id="{779EE2B2-E20B-4FDA-A68F-CC4C6FB2BF08}"/>
              </a:ext>
            </a:extLst>
          </p:cNvPr>
          <p:cNvSpPr>
            <a:spLocks noGrp="1"/>
          </p:cNvSpPr>
          <p:nvPr>
            <p:ph type="pic" sz="quarter" idx="16"/>
          </p:nvPr>
        </p:nvSpPr>
        <p:spPr>
          <a:xfrm>
            <a:off x="9269590" y="2503302"/>
            <a:ext cx="8316028"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7" name="Picture Placeholder 2">
            <a:extLst>
              <a:ext uri="{FF2B5EF4-FFF2-40B4-BE49-F238E27FC236}">
                <a16:creationId xmlns:a16="http://schemas.microsoft.com/office/drawing/2014/main" id="{65F457FF-335F-4F48-B4CA-215F7B7404F5}"/>
              </a:ext>
            </a:extLst>
          </p:cNvPr>
          <p:cNvSpPr>
            <a:spLocks noGrp="1"/>
          </p:cNvSpPr>
          <p:nvPr>
            <p:ph type="pic" sz="quarter" idx="11"/>
          </p:nvPr>
        </p:nvSpPr>
        <p:spPr>
          <a:xfrm>
            <a:off x="686653" y="2503302"/>
            <a:ext cx="8331758"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8" name="SmartArt Placeholder 11">
            <a:extLst>
              <a:ext uri="{FF2B5EF4-FFF2-40B4-BE49-F238E27FC236}">
                <a16:creationId xmlns:a16="http://schemas.microsoft.com/office/drawing/2014/main" id="{08AC85EA-01EB-45A7-B9C1-A5E0BE8F1E90}"/>
              </a:ext>
            </a:extLst>
          </p:cNvPr>
          <p:cNvSpPr>
            <a:spLocks noGrp="1"/>
          </p:cNvSpPr>
          <p:nvPr>
            <p:ph type="dgm" sz="quarter" idx="15"/>
          </p:nvPr>
        </p:nvSpPr>
        <p:spPr>
          <a:xfrm>
            <a:off x="686653" y="2503302"/>
            <a:ext cx="8331758" cy="217420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19" name="Text Placeholder 7">
            <a:extLst>
              <a:ext uri="{FF2B5EF4-FFF2-40B4-BE49-F238E27FC236}">
                <a16:creationId xmlns:a16="http://schemas.microsoft.com/office/drawing/2014/main" id="{C7E1AEBE-EE5B-4489-B426-C1F60E9C11F7}"/>
              </a:ext>
            </a:extLst>
          </p:cNvPr>
          <p:cNvSpPr>
            <a:spLocks noGrp="1"/>
          </p:cNvSpPr>
          <p:nvPr>
            <p:ph type="body" sz="quarter" idx="12" hasCustomPrompt="1"/>
          </p:nvPr>
        </p:nvSpPr>
        <p:spPr>
          <a:xfrm>
            <a:off x="1097380" y="2686116"/>
            <a:ext cx="75438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0" name="Text Placeholder 7">
            <a:extLst>
              <a:ext uri="{FF2B5EF4-FFF2-40B4-BE49-F238E27FC236}">
                <a16:creationId xmlns:a16="http://schemas.microsoft.com/office/drawing/2014/main" id="{4047F9F0-2E19-4457-9188-C66777842C1C}"/>
              </a:ext>
            </a:extLst>
          </p:cNvPr>
          <p:cNvSpPr>
            <a:spLocks noGrp="1"/>
          </p:cNvSpPr>
          <p:nvPr>
            <p:ph type="body" sz="quarter" idx="13" hasCustomPrompt="1"/>
          </p:nvPr>
        </p:nvSpPr>
        <p:spPr>
          <a:xfrm>
            <a:off x="1097380" y="2957047"/>
            <a:ext cx="75438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1" name="SmartArt Placeholder 11">
            <a:extLst>
              <a:ext uri="{FF2B5EF4-FFF2-40B4-BE49-F238E27FC236}">
                <a16:creationId xmlns:a16="http://schemas.microsoft.com/office/drawing/2014/main" id="{A8280791-C088-46C6-A78E-9FCB5307DB23}"/>
              </a:ext>
            </a:extLst>
          </p:cNvPr>
          <p:cNvSpPr>
            <a:spLocks noGrp="1"/>
          </p:cNvSpPr>
          <p:nvPr>
            <p:ph type="dgm" sz="quarter" idx="17"/>
          </p:nvPr>
        </p:nvSpPr>
        <p:spPr>
          <a:xfrm>
            <a:off x="9269590" y="2503302"/>
            <a:ext cx="8316028" cy="217420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22" name="Text Placeholder 7">
            <a:extLst>
              <a:ext uri="{FF2B5EF4-FFF2-40B4-BE49-F238E27FC236}">
                <a16:creationId xmlns:a16="http://schemas.microsoft.com/office/drawing/2014/main" id="{C28D4A87-4457-440E-9073-EF5567FF7B16}"/>
              </a:ext>
            </a:extLst>
          </p:cNvPr>
          <p:cNvSpPr>
            <a:spLocks noGrp="1"/>
          </p:cNvSpPr>
          <p:nvPr>
            <p:ph type="body" sz="quarter" idx="18" hasCustomPrompt="1"/>
          </p:nvPr>
        </p:nvSpPr>
        <p:spPr>
          <a:xfrm>
            <a:off x="9681724" y="2686116"/>
            <a:ext cx="75438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F7D23FE3-B77F-4D8D-B2E0-A184DFB05559}"/>
              </a:ext>
            </a:extLst>
          </p:cNvPr>
          <p:cNvSpPr>
            <a:spLocks noGrp="1"/>
          </p:cNvSpPr>
          <p:nvPr>
            <p:ph type="body" sz="quarter" idx="19" hasCustomPrompt="1"/>
          </p:nvPr>
        </p:nvSpPr>
        <p:spPr>
          <a:xfrm>
            <a:off x="9681724" y="2957047"/>
            <a:ext cx="75438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11353208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12074237"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6446519"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818802"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826555"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826555"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6446520"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6446520"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12066486" y="8531981"/>
            <a:ext cx="53951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12066486" y="8875784"/>
            <a:ext cx="53951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4925240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9260380" y="2424906"/>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5036128" y="2424906"/>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818805" y="2424906"/>
            <a:ext cx="3984566"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13484630" y="2424906"/>
            <a:ext cx="3984567"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5043667" y="8531981"/>
            <a:ext cx="3983954"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815264" y="853198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5043667" y="8875784"/>
            <a:ext cx="398395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815264" y="8875784"/>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9263765" y="853198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9263765" y="887578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13488021" y="853198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13488021" y="8875784"/>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393679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12075657"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12075657"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9260379"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3632660"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3638294"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3638294"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9266777"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9266777"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644068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12075657"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12075657"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6451328"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828422"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12079868"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834053"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834053"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6452805"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6452805"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12081288"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12081288"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437906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7167536" y="8529561"/>
            <a:ext cx="397764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2943287" y="8529561"/>
            <a:ext cx="398516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7167536" y="8863529"/>
            <a:ext cx="397764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2943287" y="8863529"/>
            <a:ext cx="398516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294328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716753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11391788"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11391789" y="8529561"/>
            <a:ext cx="3975734"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11391789" y="8863529"/>
            <a:ext cx="397573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5047206"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5047206"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9267303"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9267303"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13491558"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13491558"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4916348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818802"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504305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926730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13484031"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5047206"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5047206"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9267303"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9267303"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13491558"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13491558"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5043667" y="852956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815264" y="852956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5043667" y="887336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815264" y="8873364"/>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9263765" y="852956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9263765" y="887336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13488021" y="852956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13488021" y="8873364"/>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111472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5891056" y="8529561"/>
            <a:ext cx="313074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2518711"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5891056" y="8863529"/>
            <a:ext cx="313074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2518711" y="8863529"/>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251058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5889858"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1264307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9266205"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9266205"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9263810"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12653712"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12653712"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7570956"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7570956"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14333259"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14333259"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812765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4191148" y="8529561"/>
            <a:ext cx="313074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818803"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4191148" y="8863529"/>
            <a:ext cx="313074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818803" y="8863529"/>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81880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4198071"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10951293"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7566297"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7566297"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7572024"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10953804"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10953804"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7570956"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7570956"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14333259"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14333259"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1433056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66" lvl="0" indent="-342866"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14322442" y="8551785"/>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14322442" y="8895588"/>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309471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5538239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10033677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22892" y="2602523"/>
            <a:ext cx="7607808" cy="1649438"/>
          </a:xfrm>
        </p:spPr>
        <p:txBody>
          <a:bodyPr/>
          <a:lstStyle>
            <a:lvl1pPr algn="l">
              <a:defRPr/>
            </a:lvl1pPr>
          </a:lstStyle>
          <a:p>
            <a:r>
              <a:rPr lang="en-US"/>
              <a:t>Click to add title</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hasCustomPrompt="1"/>
          </p:nvPr>
        </p:nvSpPr>
        <p:spPr>
          <a:xfrm>
            <a:off x="9422893" y="4526280"/>
            <a:ext cx="7607808" cy="4739165"/>
          </a:xfrm>
          <a:prstGeom prst="rect">
            <a:avLst/>
          </a:prstGeom>
        </p:spPr>
        <p:txBody>
          <a:bodyPr/>
          <a:lstStyle>
            <a:lvl1pPr marL="228600" indent="-228600">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00" indent="-228600">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00" indent="-228600">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00" indent="-228600">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38" indent="-198438">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82948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lang="en-US" sz="4200" b="1" dirty="0">
                <a:solidFill>
                  <a:schemeClr val="bg1"/>
                </a:solidFill>
                <a:latin typeface="+mn-lt"/>
              </a:defRPr>
            </a:lvl1pPr>
          </a:lstStyle>
          <a:p>
            <a:pPr marL="428582" lvl="0" indent="-428582" algn="ctr"/>
            <a:r>
              <a:rPr lang="en-US"/>
              <a:t>Click to add video</a:t>
            </a:r>
          </a:p>
        </p:txBody>
      </p:sp>
    </p:spTree>
    <p:extLst>
      <p:ext uri="{BB962C8B-B14F-4D97-AF65-F5344CB8AC3E}">
        <p14:creationId xmlns:p14="http://schemas.microsoft.com/office/powerpoint/2010/main" val="33021756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5664637"/>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0"/>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076770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0"/>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892065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0"/>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731" indent="0" algn="ctr">
              <a:buFontTx/>
              <a:buNone/>
              <a:defRPr sz="2201">
                <a:latin typeface="NVIDIA Sans" panose="020B0503020203020204" pitchFamily="34" charset="0"/>
              </a:defRPr>
            </a:lvl2pPr>
            <a:lvl3pPr marL="1371464" indent="0" algn="ctr">
              <a:buFontTx/>
              <a:buNone/>
              <a:defRPr sz="2201">
                <a:latin typeface="NVIDIA Sans" panose="020B0503020203020204" pitchFamily="34" charset="0"/>
              </a:defRPr>
            </a:lvl3pPr>
            <a:lvl4pPr marL="2057195" indent="0" algn="ctr">
              <a:buFontTx/>
              <a:buNone/>
              <a:defRPr sz="2201">
                <a:latin typeface="NVIDIA Sans" panose="020B0503020203020204" pitchFamily="34" charset="0"/>
              </a:defRPr>
            </a:lvl4pPr>
            <a:lvl5pPr marL="2742926" indent="0" algn="ctr">
              <a:buFontTx/>
              <a:buNone/>
              <a:defRPr sz="2201">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6258559"/>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552451" y="4414427"/>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552452" y="3617841"/>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552451" y="3973795"/>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552452" y="3246477"/>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4076700" y="6008029"/>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4076699" y="5211443"/>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4076700" y="5567396"/>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4076699" y="4840079"/>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7581898" y="4414427"/>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7581897" y="3617841"/>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7581898" y="3973795"/>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7581897" y="3246477"/>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11106150" y="6008029"/>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11106150" y="5211443"/>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11106150" y="5567396"/>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11106150" y="4840079"/>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14649453" y="4414427"/>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14649452" y="3617841"/>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14649453" y="3973795"/>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14649452" y="3246477"/>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267" indent="0">
              <a:buFontTx/>
              <a:buNone/>
              <a:defRPr sz="2000" b="1">
                <a:solidFill>
                  <a:schemeClr val="tx1"/>
                </a:solidFill>
                <a:latin typeface="NVIDIA Sans" panose="020B0503020203020204" pitchFamily="34" charset="0"/>
              </a:defRPr>
            </a:lvl2pPr>
            <a:lvl3pPr marL="2441549" indent="0">
              <a:buFontTx/>
              <a:buNone/>
              <a:defRPr sz="2000" b="1">
                <a:solidFill>
                  <a:schemeClr val="tx1"/>
                </a:solidFill>
                <a:latin typeface="NVIDIA Sans" panose="020B0503020203020204" pitchFamily="34" charset="0"/>
              </a:defRPr>
            </a:lvl3pPr>
            <a:lvl4pPr marL="3466518" indent="0">
              <a:buFontTx/>
              <a:buNone/>
              <a:defRPr sz="2000" b="1">
                <a:solidFill>
                  <a:schemeClr val="tx1"/>
                </a:solidFill>
                <a:latin typeface="NVIDIA Sans" panose="020B0503020203020204" pitchFamily="34" charset="0"/>
              </a:defRPr>
            </a:lvl4pPr>
            <a:lvl5pPr marL="4235282" indent="0">
              <a:buFontTx/>
              <a:buNone/>
              <a:defRPr sz="2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2852865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88002" cy="10287000"/>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2071885"/>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7634952"/>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534117"/>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3079378" y="6717281"/>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269" indent="0" algn="l">
              <a:lnSpc>
                <a:spcPct val="90000"/>
              </a:lnSpc>
              <a:buFontTx/>
              <a:buNone/>
              <a:defRPr sz="3770" cap="all" baseline="0">
                <a:solidFill>
                  <a:schemeClr val="tx2"/>
                </a:solidFill>
                <a:latin typeface="NVIDIA Sans" panose="020B0503020203020204" pitchFamily="34" charset="0"/>
              </a:defRPr>
            </a:lvl2pPr>
            <a:lvl3pPr marL="2441547" indent="0" algn="l">
              <a:lnSpc>
                <a:spcPct val="90000"/>
              </a:lnSpc>
              <a:buFontTx/>
              <a:buNone/>
              <a:defRPr sz="3770" cap="all" baseline="0">
                <a:solidFill>
                  <a:schemeClr val="tx2"/>
                </a:solidFill>
                <a:latin typeface="NVIDIA Sans" panose="020B0503020203020204" pitchFamily="34" charset="0"/>
              </a:defRPr>
            </a:lvl3pPr>
            <a:lvl4pPr marL="3466518"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3079378" y="2853106"/>
            <a:ext cx="12129248" cy="3653507"/>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269" indent="0" algn="l">
              <a:lnSpc>
                <a:spcPct val="90000"/>
              </a:lnSpc>
              <a:buFontTx/>
              <a:buNone/>
              <a:defRPr sz="3770" cap="all" baseline="0">
                <a:solidFill>
                  <a:schemeClr val="tx2"/>
                </a:solidFill>
                <a:latin typeface="NVIDIA Sans" panose="020B0503020203020204" pitchFamily="34" charset="0"/>
              </a:defRPr>
            </a:lvl2pPr>
            <a:lvl3pPr marL="2441547" indent="0" algn="l">
              <a:lnSpc>
                <a:spcPct val="90000"/>
              </a:lnSpc>
              <a:buFontTx/>
              <a:buNone/>
              <a:defRPr sz="3770" cap="all" baseline="0">
                <a:solidFill>
                  <a:schemeClr val="tx2"/>
                </a:solidFill>
                <a:latin typeface="NVIDIA Sans" panose="020B0503020203020204" pitchFamily="34" charset="0"/>
              </a:defRPr>
            </a:lvl3pPr>
            <a:lvl4pPr marL="3466518"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8744572" y="6115316"/>
            <a:ext cx="827471" cy="2300502"/>
          </a:xfrm>
          <a:prstGeom prst="rect">
            <a:avLst/>
          </a:prstGeom>
          <a:noFill/>
        </p:spPr>
        <p:txBody>
          <a:bodyPr wrap="none" rtlCol="0">
            <a:spAutoFit/>
          </a:bodyPr>
          <a:lstStyle/>
          <a:p>
            <a:pPr algn="ctr"/>
            <a:r>
              <a:rPr lang="en-US" sz="14349">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3079377"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9511169"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3079378" y="1898406"/>
            <a:ext cx="12129248" cy="2300502"/>
            <a:chOff x="6158753" y="6234204"/>
            <a:chExt cx="24258494" cy="4601000"/>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460528" y="6234204"/>
              <a:ext cx="1654942" cy="4601000"/>
            </a:xfrm>
            <a:prstGeom prst="rect">
              <a:avLst/>
            </a:prstGeom>
            <a:noFill/>
          </p:spPr>
          <p:txBody>
            <a:bodyPr wrap="none" rtlCol="0">
              <a:spAutoFit/>
            </a:bodyPr>
            <a:lstStyle/>
            <a:p>
              <a:pPr algn="ctr"/>
              <a:r>
                <a:rPr lang="en-US" sz="14349">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72380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88002" cy="10287000"/>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2071885"/>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7634952"/>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534117"/>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2071885"/>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3079378" y="5939165"/>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269" indent="0" algn="l">
              <a:lnSpc>
                <a:spcPct val="90000"/>
              </a:lnSpc>
              <a:buFontTx/>
              <a:buNone/>
              <a:defRPr sz="3770" cap="all" baseline="0">
                <a:solidFill>
                  <a:schemeClr val="tx2"/>
                </a:solidFill>
                <a:latin typeface="NVIDIA Sans" panose="020B0503020203020204" pitchFamily="34" charset="0"/>
              </a:defRPr>
            </a:lvl2pPr>
            <a:lvl3pPr marL="2441547" indent="0" algn="l">
              <a:lnSpc>
                <a:spcPct val="90000"/>
              </a:lnSpc>
              <a:buFontTx/>
              <a:buNone/>
              <a:defRPr sz="3770" cap="all" baseline="0">
                <a:solidFill>
                  <a:schemeClr val="tx2"/>
                </a:solidFill>
                <a:latin typeface="NVIDIA Sans" panose="020B0503020203020204" pitchFamily="34" charset="0"/>
              </a:defRPr>
            </a:lvl3pPr>
            <a:lvl4pPr marL="3466518"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3079378" y="3526777"/>
            <a:ext cx="12129248" cy="2201612"/>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269" indent="0" algn="l">
              <a:lnSpc>
                <a:spcPct val="90000"/>
              </a:lnSpc>
              <a:buFontTx/>
              <a:buNone/>
              <a:defRPr sz="3770" cap="all" baseline="0">
                <a:solidFill>
                  <a:schemeClr val="tx2"/>
                </a:solidFill>
                <a:latin typeface="NVIDIA Sans" panose="020B0503020203020204" pitchFamily="34" charset="0"/>
              </a:defRPr>
            </a:lvl2pPr>
            <a:lvl3pPr marL="2441547" indent="0" algn="l">
              <a:lnSpc>
                <a:spcPct val="90000"/>
              </a:lnSpc>
              <a:buFontTx/>
              <a:buNone/>
              <a:defRPr sz="3770" cap="all" baseline="0">
                <a:solidFill>
                  <a:schemeClr val="tx2"/>
                </a:solidFill>
                <a:latin typeface="NVIDIA Sans" panose="020B0503020203020204" pitchFamily="34" charset="0"/>
              </a:defRPr>
            </a:lvl3pPr>
            <a:lvl4pPr marL="3466518"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3079378" y="2633533"/>
            <a:ext cx="12129248" cy="5074445"/>
            <a:chOff x="6158753" y="6264684"/>
            <a:chExt cx="24258494" cy="10148892"/>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460531" y="6264684"/>
              <a:ext cx="1683554" cy="10148892"/>
              <a:chOff x="17460531" y="5634063"/>
              <a:chExt cx="1683554" cy="10148892"/>
            </a:xfrm>
          </p:grpSpPr>
          <p:sp>
            <p:nvSpPr>
              <p:cNvPr id="39" name="TextBox 38">
                <a:extLst>
                  <a:ext uri="{FF2B5EF4-FFF2-40B4-BE49-F238E27FC236}">
                    <a16:creationId xmlns:a16="http://schemas.microsoft.com/office/drawing/2014/main" id="{31D0B919-1FC7-23E4-68BE-05C833FAB722}"/>
                  </a:ext>
                </a:extLst>
              </p:cNvPr>
              <p:cNvSpPr txBox="1"/>
              <p:nvPr/>
            </p:nvSpPr>
            <p:spPr>
              <a:xfrm>
                <a:off x="17460531" y="5634063"/>
                <a:ext cx="1654942" cy="4601005"/>
              </a:xfrm>
              <a:prstGeom prst="rect">
                <a:avLst/>
              </a:prstGeom>
              <a:noFill/>
            </p:spPr>
            <p:txBody>
              <a:bodyPr wrap="none" rtlCol="0">
                <a:spAutoFit/>
              </a:bodyPr>
              <a:lstStyle/>
              <a:p>
                <a:pPr algn="ctr"/>
                <a:r>
                  <a:rPr lang="en-US" sz="14349">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489143" y="11181950"/>
                <a:ext cx="1654942" cy="4601005"/>
              </a:xfrm>
              <a:prstGeom prst="rect">
                <a:avLst/>
              </a:prstGeom>
              <a:noFill/>
            </p:spPr>
            <p:txBody>
              <a:bodyPr wrap="none" rtlCol="0">
                <a:spAutoFit/>
              </a:bodyPr>
              <a:lstStyle/>
              <a:p>
                <a:pPr algn="ctr"/>
                <a:r>
                  <a:rPr lang="en-US" sz="14349">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148565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8575353" cy="10287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8575353" cy="10287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8602310" y="2697480"/>
            <a:ext cx="283464" cy="7589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4758927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736934" y="932618"/>
            <a:ext cx="9238344" cy="2971800"/>
          </a:xfrm>
          <a:prstGeom prst="rect">
            <a:avLst/>
          </a:prstGeom>
        </p:spPr>
        <p:txBody>
          <a:bodyPr anchor="b"/>
          <a:lstStyle>
            <a:lvl1pPr marL="0" indent="0" algn="l">
              <a:spcBef>
                <a:spcPts val="0"/>
              </a:spcBef>
              <a:buFontTx/>
              <a:buNone/>
              <a:defRPr lang="en-US" sz="45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1281267" indent="0">
              <a:buFontTx/>
              <a:buNone/>
              <a:defRPr lang="en-US" sz="3999" b="1" kern="0" cap="all" baseline="0" dirty="0" smtClean="0">
                <a:solidFill>
                  <a:schemeClr val="tx1"/>
                </a:solidFill>
                <a:latin typeface="NVIDIA Sans" panose="020B0503020203020204" pitchFamily="34" charset="0"/>
                <a:ea typeface="+mj-ea"/>
                <a:cs typeface="+mj-cs"/>
              </a:defRPr>
            </a:lvl2pPr>
            <a:lvl3pPr marL="2441549" indent="0">
              <a:buFontTx/>
              <a:buNone/>
              <a:defRPr lang="en-US" sz="3999" b="1" kern="0" cap="all" baseline="0" dirty="0" smtClean="0">
                <a:solidFill>
                  <a:schemeClr val="tx1"/>
                </a:solidFill>
                <a:latin typeface="NVIDIA Sans" panose="020B0503020203020204" pitchFamily="34" charset="0"/>
                <a:ea typeface="+mj-ea"/>
                <a:cs typeface="+mj-cs"/>
              </a:defRPr>
            </a:lvl3pPr>
            <a:lvl4pPr marL="3466518" indent="0">
              <a:buFontTx/>
              <a:buNone/>
              <a:defRPr lang="en-US" sz="3999" b="1" kern="0" cap="all" baseline="0" dirty="0" smtClean="0">
                <a:solidFill>
                  <a:schemeClr val="tx1"/>
                </a:solidFill>
                <a:latin typeface="NVIDIA Sans" panose="020B0503020203020204" pitchFamily="34" charset="0"/>
                <a:ea typeface="+mj-ea"/>
                <a:cs typeface="+mj-cs"/>
              </a:defRPr>
            </a:lvl4pPr>
            <a:lvl5pPr marL="4235282" indent="0">
              <a:buFontTx/>
              <a:buNone/>
              <a:defRPr lang="en-US" sz="3999"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283464" cy="374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24046386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3817131" y="5386002"/>
            <a:ext cx="11366939" cy="2738093"/>
          </a:xfrm>
          <a:prstGeom prst="rect">
            <a:avLst/>
          </a:prstGeom>
        </p:spPr>
        <p:txBody>
          <a:bodyPr/>
          <a:lstStyle>
            <a:lvl1pPr marL="0" indent="0" algn="l">
              <a:lnSpc>
                <a:spcPct val="90000"/>
              </a:lnSpc>
              <a:spcBef>
                <a:spcPts val="0"/>
              </a:spcBef>
              <a:buFontTx/>
              <a:buNone/>
              <a:defRPr sz="2201" cap="none" baseline="0">
                <a:solidFill>
                  <a:schemeClr val="tx1"/>
                </a:solidFill>
                <a:latin typeface="NVIDIA Sans Medium" panose="020B0603020203020204" pitchFamily="34" charset="0"/>
                <a:cs typeface="NVIDIA Sans Medium" panose="020B0603020203020204" pitchFamily="34" charset="0"/>
              </a:defRPr>
            </a:lvl1pPr>
            <a:lvl2pPr marL="1281269" indent="0" algn="l">
              <a:lnSpc>
                <a:spcPct val="90000"/>
              </a:lnSpc>
              <a:buFontTx/>
              <a:buNone/>
              <a:defRPr sz="3770" cap="all" baseline="0">
                <a:solidFill>
                  <a:schemeClr val="tx2"/>
                </a:solidFill>
                <a:latin typeface="NVIDIA Sans" panose="020B0503020203020204" pitchFamily="34" charset="0"/>
              </a:defRPr>
            </a:lvl2pPr>
            <a:lvl3pPr marL="2441547" indent="0" algn="l">
              <a:lnSpc>
                <a:spcPct val="90000"/>
              </a:lnSpc>
              <a:buFontTx/>
              <a:buNone/>
              <a:defRPr sz="3770" cap="all" baseline="0">
                <a:solidFill>
                  <a:schemeClr val="tx2"/>
                </a:solidFill>
                <a:latin typeface="NVIDIA Sans" panose="020B0503020203020204" pitchFamily="34" charset="0"/>
              </a:defRPr>
            </a:lvl3pPr>
            <a:lvl4pPr marL="3466518"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3817132" y="4512382"/>
            <a:ext cx="11366939" cy="877133"/>
          </a:xfrm>
          <a:prstGeom prst="rect">
            <a:avLst/>
          </a:prstGeom>
        </p:spPr>
        <p:txBody>
          <a:bodyPr/>
          <a:lstStyle>
            <a:lvl1pPr algn="l">
              <a:defRPr sz="6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3596572" y="3124023"/>
            <a:ext cx="1178630" cy="1178628"/>
          </a:xfrm>
          <a:prstGeom prst="rect">
            <a:avLst/>
          </a:prstGeom>
        </p:spPr>
      </p:pic>
    </p:spTree>
    <p:extLst>
      <p:ext uri="{BB962C8B-B14F-4D97-AF65-F5344CB8AC3E}">
        <p14:creationId xmlns:p14="http://schemas.microsoft.com/office/powerpoint/2010/main" val="29459961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Tree>
    <p:extLst>
      <p:ext uri="{BB962C8B-B14F-4D97-AF65-F5344CB8AC3E}">
        <p14:creationId xmlns:p14="http://schemas.microsoft.com/office/powerpoint/2010/main" val="594156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1"/>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689229" y="2503302"/>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689229"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885088"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hasCustomPrompt="1"/>
          </p:nvPr>
        </p:nvSpPr>
        <p:spPr>
          <a:xfrm>
            <a:off x="885088"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9268941" y="2503302"/>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9268941"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9464518"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hasCustomPrompt="1"/>
          </p:nvPr>
        </p:nvSpPr>
        <p:spPr>
          <a:xfrm>
            <a:off x="9464518"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13557207" y="2503302"/>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13557207" y="2503302"/>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24" name="Picture Placeholder 2">
            <a:extLst>
              <a:ext uri="{FF2B5EF4-FFF2-40B4-BE49-F238E27FC236}">
                <a16:creationId xmlns:a16="http://schemas.microsoft.com/office/drawing/2014/main" id="{DA6CC944-3818-4DFA-9AC9-345BBAEDB759}"/>
              </a:ext>
            </a:extLst>
          </p:cNvPr>
          <p:cNvSpPr>
            <a:spLocks noGrp="1"/>
          </p:cNvSpPr>
          <p:nvPr>
            <p:ph type="pic" sz="quarter" idx="28"/>
          </p:nvPr>
        </p:nvSpPr>
        <p:spPr>
          <a:xfrm>
            <a:off x="689511" y="5802126"/>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5" name="SmartArt Placeholder 11">
            <a:extLst>
              <a:ext uri="{FF2B5EF4-FFF2-40B4-BE49-F238E27FC236}">
                <a16:creationId xmlns:a16="http://schemas.microsoft.com/office/drawing/2014/main" id="{175FBE8F-6596-4AA7-9FA0-A561C7201EEB}"/>
              </a:ext>
            </a:extLst>
          </p:cNvPr>
          <p:cNvSpPr>
            <a:spLocks noGrp="1"/>
          </p:cNvSpPr>
          <p:nvPr>
            <p:ph type="dgm" sz="quarter" idx="29"/>
          </p:nvPr>
        </p:nvSpPr>
        <p:spPr>
          <a:xfrm>
            <a:off x="689511" y="5802127"/>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26" name="Text Placeholder 7">
            <a:extLst>
              <a:ext uri="{FF2B5EF4-FFF2-40B4-BE49-F238E27FC236}">
                <a16:creationId xmlns:a16="http://schemas.microsoft.com/office/drawing/2014/main" id="{E2390222-2EC5-423B-A8A8-471FD6731581}"/>
              </a:ext>
            </a:extLst>
          </p:cNvPr>
          <p:cNvSpPr>
            <a:spLocks noGrp="1"/>
          </p:cNvSpPr>
          <p:nvPr>
            <p:ph type="body" sz="quarter" idx="30" hasCustomPrompt="1"/>
          </p:nvPr>
        </p:nvSpPr>
        <p:spPr>
          <a:xfrm>
            <a:off x="885088" y="5984941"/>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95D9B478-C378-4E11-89B5-27C17F0DEAA5}"/>
              </a:ext>
            </a:extLst>
          </p:cNvPr>
          <p:cNvSpPr>
            <a:spLocks noGrp="1"/>
          </p:cNvSpPr>
          <p:nvPr>
            <p:ph type="body" sz="quarter" idx="31" hasCustomPrompt="1"/>
          </p:nvPr>
        </p:nvSpPr>
        <p:spPr>
          <a:xfrm>
            <a:off x="885088" y="6255871"/>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0" name="Picture Placeholder 2">
            <a:extLst>
              <a:ext uri="{FF2B5EF4-FFF2-40B4-BE49-F238E27FC236}">
                <a16:creationId xmlns:a16="http://schemas.microsoft.com/office/drawing/2014/main" id="{67F8626F-5B51-4C5A-AE03-D43F401D0BEB}"/>
              </a:ext>
            </a:extLst>
          </p:cNvPr>
          <p:cNvSpPr>
            <a:spLocks noGrp="1"/>
          </p:cNvSpPr>
          <p:nvPr>
            <p:ph type="pic" sz="quarter" idx="32"/>
          </p:nvPr>
        </p:nvSpPr>
        <p:spPr>
          <a:xfrm>
            <a:off x="4975044" y="5802127"/>
            <a:ext cx="4023360" cy="3025960"/>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1" name="SmartArt Placeholder 11">
            <a:extLst>
              <a:ext uri="{FF2B5EF4-FFF2-40B4-BE49-F238E27FC236}">
                <a16:creationId xmlns:a16="http://schemas.microsoft.com/office/drawing/2014/main" id="{8DD557E2-CCE4-43D7-9D78-B0817C7B2923}"/>
              </a:ext>
            </a:extLst>
          </p:cNvPr>
          <p:cNvSpPr>
            <a:spLocks noGrp="1"/>
          </p:cNvSpPr>
          <p:nvPr>
            <p:ph type="dgm" sz="quarter" idx="33"/>
          </p:nvPr>
        </p:nvSpPr>
        <p:spPr>
          <a:xfrm>
            <a:off x="4975044" y="5802127"/>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42" name="Text Placeholder 7">
            <a:extLst>
              <a:ext uri="{FF2B5EF4-FFF2-40B4-BE49-F238E27FC236}">
                <a16:creationId xmlns:a16="http://schemas.microsoft.com/office/drawing/2014/main" id="{C2C4002B-1138-456D-95F6-91FFB8191621}"/>
              </a:ext>
            </a:extLst>
          </p:cNvPr>
          <p:cNvSpPr>
            <a:spLocks noGrp="1"/>
          </p:cNvSpPr>
          <p:nvPr>
            <p:ph type="body" sz="quarter" idx="34" hasCustomPrompt="1"/>
          </p:nvPr>
        </p:nvSpPr>
        <p:spPr>
          <a:xfrm>
            <a:off x="5182050" y="5984941"/>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46970529-034D-4127-A5CC-309EE97311E9}"/>
              </a:ext>
            </a:extLst>
          </p:cNvPr>
          <p:cNvSpPr>
            <a:spLocks noGrp="1"/>
          </p:cNvSpPr>
          <p:nvPr>
            <p:ph type="body" sz="quarter" idx="35" hasCustomPrompt="1"/>
          </p:nvPr>
        </p:nvSpPr>
        <p:spPr>
          <a:xfrm>
            <a:off x="5182050" y="6255871"/>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4" name="Picture Placeholder 2">
            <a:extLst>
              <a:ext uri="{FF2B5EF4-FFF2-40B4-BE49-F238E27FC236}">
                <a16:creationId xmlns:a16="http://schemas.microsoft.com/office/drawing/2014/main" id="{CD1B4209-8970-46C2-8DE0-F0B9A5459CB1}"/>
              </a:ext>
            </a:extLst>
          </p:cNvPr>
          <p:cNvSpPr>
            <a:spLocks noGrp="1"/>
          </p:cNvSpPr>
          <p:nvPr>
            <p:ph type="pic" sz="quarter" idx="36"/>
          </p:nvPr>
        </p:nvSpPr>
        <p:spPr>
          <a:xfrm>
            <a:off x="9268941" y="5802126"/>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5" name="SmartArt Placeholder 11">
            <a:extLst>
              <a:ext uri="{FF2B5EF4-FFF2-40B4-BE49-F238E27FC236}">
                <a16:creationId xmlns:a16="http://schemas.microsoft.com/office/drawing/2014/main" id="{50839066-1DEF-4692-AEC1-4BCDCAAFAE3C}"/>
              </a:ext>
            </a:extLst>
          </p:cNvPr>
          <p:cNvSpPr>
            <a:spLocks noGrp="1"/>
          </p:cNvSpPr>
          <p:nvPr>
            <p:ph type="dgm" sz="quarter" idx="37"/>
          </p:nvPr>
        </p:nvSpPr>
        <p:spPr>
          <a:xfrm>
            <a:off x="9268941" y="5802127"/>
            <a:ext cx="4023360"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46" name="Text Placeholder 7">
            <a:extLst>
              <a:ext uri="{FF2B5EF4-FFF2-40B4-BE49-F238E27FC236}">
                <a16:creationId xmlns:a16="http://schemas.microsoft.com/office/drawing/2014/main" id="{9EF7136F-4065-421F-80B5-482607034895}"/>
              </a:ext>
            </a:extLst>
          </p:cNvPr>
          <p:cNvSpPr>
            <a:spLocks noGrp="1"/>
          </p:cNvSpPr>
          <p:nvPr>
            <p:ph type="body" sz="quarter" idx="38" hasCustomPrompt="1"/>
          </p:nvPr>
        </p:nvSpPr>
        <p:spPr>
          <a:xfrm>
            <a:off x="9464518" y="5984941"/>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47" name="Text Placeholder 7">
            <a:extLst>
              <a:ext uri="{FF2B5EF4-FFF2-40B4-BE49-F238E27FC236}">
                <a16:creationId xmlns:a16="http://schemas.microsoft.com/office/drawing/2014/main" id="{BB6CE64D-4EC1-4179-80B5-08353A89686F}"/>
              </a:ext>
            </a:extLst>
          </p:cNvPr>
          <p:cNvSpPr>
            <a:spLocks noGrp="1"/>
          </p:cNvSpPr>
          <p:nvPr>
            <p:ph type="body" sz="quarter" idx="39" hasCustomPrompt="1"/>
          </p:nvPr>
        </p:nvSpPr>
        <p:spPr>
          <a:xfrm>
            <a:off x="9464518" y="6255871"/>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48" name="Picture Placeholder 2">
            <a:extLst>
              <a:ext uri="{FF2B5EF4-FFF2-40B4-BE49-F238E27FC236}">
                <a16:creationId xmlns:a16="http://schemas.microsoft.com/office/drawing/2014/main" id="{4202DA47-97EB-4753-A3B6-65BF6FCC2F7F}"/>
              </a:ext>
            </a:extLst>
          </p:cNvPr>
          <p:cNvSpPr>
            <a:spLocks noGrp="1"/>
          </p:cNvSpPr>
          <p:nvPr>
            <p:ph type="pic" sz="quarter" idx="40"/>
          </p:nvPr>
        </p:nvSpPr>
        <p:spPr>
          <a:xfrm>
            <a:off x="13553496" y="5802126"/>
            <a:ext cx="4023360" cy="3025961"/>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49" name="SmartArt Placeholder 11">
            <a:extLst>
              <a:ext uri="{FF2B5EF4-FFF2-40B4-BE49-F238E27FC236}">
                <a16:creationId xmlns:a16="http://schemas.microsoft.com/office/drawing/2014/main" id="{A882BF8E-3579-4C16-A005-D8EF4E98467D}"/>
              </a:ext>
            </a:extLst>
          </p:cNvPr>
          <p:cNvSpPr>
            <a:spLocks noGrp="1"/>
          </p:cNvSpPr>
          <p:nvPr>
            <p:ph type="dgm" sz="quarter" idx="41"/>
          </p:nvPr>
        </p:nvSpPr>
        <p:spPr>
          <a:xfrm>
            <a:off x="13560354" y="5802127"/>
            <a:ext cx="4009644" cy="1534224"/>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50" name="Text Placeholder 7">
            <a:extLst>
              <a:ext uri="{FF2B5EF4-FFF2-40B4-BE49-F238E27FC236}">
                <a16:creationId xmlns:a16="http://schemas.microsoft.com/office/drawing/2014/main" id="{F71775CD-456C-40BB-9677-C420C8899168}"/>
              </a:ext>
            </a:extLst>
          </p:cNvPr>
          <p:cNvSpPr>
            <a:spLocks noGrp="1"/>
          </p:cNvSpPr>
          <p:nvPr>
            <p:ph type="body" sz="quarter" idx="42" hasCustomPrompt="1"/>
          </p:nvPr>
        </p:nvSpPr>
        <p:spPr>
          <a:xfrm>
            <a:off x="13752784" y="5984941"/>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1" name="Text Placeholder 7">
            <a:extLst>
              <a:ext uri="{FF2B5EF4-FFF2-40B4-BE49-F238E27FC236}">
                <a16:creationId xmlns:a16="http://schemas.microsoft.com/office/drawing/2014/main" id="{A528E90B-97F9-4C56-BBF7-58F54A2E063F}"/>
              </a:ext>
            </a:extLst>
          </p:cNvPr>
          <p:cNvSpPr>
            <a:spLocks noGrp="1"/>
          </p:cNvSpPr>
          <p:nvPr>
            <p:ph type="body" sz="quarter" idx="43" hasCustomPrompt="1"/>
          </p:nvPr>
        </p:nvSpPr>
        <p:spPr>
          <a:xfrm>
            <a:off x="13752784" y="6255871"/>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54" name="Text Placeholder 7">
            <a:extLst>
              <a:ext uri="{FF2B5EF4-FFF2-40B4-BE49-F238E27FC236}">
                <a16:creationId xmlns:a16="http://schemas.microsoft.com/office/drawing/2014/main" id="{BBA56D8C-5243-44EE-B814-6488FB8C41E4}"/>
              </a:ext>
            </a:extLst>
          </p:cNvPr>
          <p:cNvSpPr>
            <a:spLocks noGrp="1"/>
          </p:cNvSpPr>
          <p:nvPr>
            <p:ph type="body" sz="quarter" idx="26" hasCustomPrompt="1"/>
          </p:nvPr>
        </p:nvSpPr>
        <p:spPr>
          <a:xfrm>
            <a:off x="13756471"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2223DC20-CFA3-4A75-A82D-55D34BA692D1}"/>
              </a:ext>
            </a:extLst>
          </p:cNvPr>
          <p:cNvSpPr>
            <a:spLocks noGrp="1"/>
          </p:cNvSpPr>
          <p:nvPr>
            <p:ph type="body" sz="quarter" idx="27" hasCustomPrompt="1"/>
          </p:nvPr>
        </p:nvSpPr>
        <p:spPr>
          <a:xfrm>
            <a:off x="13756471"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AF1AE583-2DF1-4C23-8EE0-48526707FA17}"/>
              </a:ext>
            </a:extLst>
          </p:cNvPr>
          <p:cNvSpPr>
            <a:spLocks noGrp="1"/>
          </p:cNvSpPr>
          <p:nvPr>
            <p:ph type="pic" sz="quarter" idx="16"/>
          </p:nvPr>
        </p:nvSpPr>
        <p:spPr>
          <a:xfrm>
            <a:off x="4974547" y="2503303"/>
            <a:ext cx="4023360" cy="3025960"/>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9" name="SmartArt Placeholder 11">
            <a:extLst>
              <a:ext uri="{FF2B5EF4-FFF2-40B4-BE49-F238E27FC236}">
                <a16:creationId xmlns:a16="http://schemas.microsoft.com/office/drawing/2014/main" id="{DB5F780C-BB1D-4A22-A87B-A8B2597FC0CD}"/>
              </a:ext>
            </a:extLst>
          </p:cNvPr>
          <p:cNvSpPr>
            <a:spLocks noGrp="1"/>
          </p:cNvSpPr>
          <p:nvPr>
            <p:ph type="dgm" sz="quarter" idx="17"/>
          </p:nvPr>
        </p:nvSpPr>
        <p:spPr>
          <a:xfrm>
            <a:off x="4974547" y="2503302"/>
            <a:ext cx="4023360" cy="1534223"/>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52" name="Text Placeholder 7">
            <a:extLst>
              <a:ext uri="{FF2B5EF4-FFF2-40B4-BE49-F238E27FC236}">
                <a16:creationId xmlns:a16="http://schemas.microsoft.com/office/drawing/2014/main" id="{BBDDDBB6-EEC9-43DF-B968-72C259026E6F}"/>
              </a:ext>
            </a:extLst>
          </p:cNvPr>
          <p:cNvSpPr>
            <a:spLocks noGrp="1"/>
          </p:cNvSpPr>
          <p:nvPr>
            <p:ph type="body" sz="quarter" idx="18" hasCustomPrompt="1"/>
          </p:nvPr>
        </p:nvSpPr>
        <p:spPr>
          <a:xfrm>
            <a:off x="5170123"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53" name="Text Placeholder 7">
            <a:extLst>
              <a:ext uri="{FF2B5EF4-FFF2-40B4-BE49-F238E27FC236}">
                <a16:creationId xmlns:a16="http://schemas.microsoft.com/office/drawing/2014/main" id="{E5FCA3BC-AA9A-4D20-95BF-C73FA5C297E5}"/>
              </a:ext>
            </a:extLst>
          </p:cNvPr>
          <p:cNvSpPr>
            <a:spLocks noGrp="1"/>
          </p:cNvSpPr>
          <p:nvPr>
            <p:ph type="body" sz="quarter" idx="19" hasCustomPrompt="1"/>
          </p:nvPr>
        </p:nvSpPr>
        <p:spPr>
          <a:xfrm>
            <a:off x="5170123"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462413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7393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756506" y="1491789"/>
            <a:ext cx="9641107" cy="2468880"/>
          </a:xfrm>
        </p:spPr>
        <p:txBody>
          <a:bodyPr anchor="b">
            <a:normAutofit/>
          </a:bodyPr>
          <a:lstStyle>
            <a:lvl1pPr algn="l">
              <a:defRPr sz="44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756506" y="3970864"/>
            <a:ext cx="9641107" cy="851916"/>
          </a:xfrm>
          <a:prstGeom prst="rect">
            <a:avLst/>
          </a:prstGeom>
        </p:spPr>
        <p:txBody>
          <a:bodyPr>
            <a:normAutofit/>
          </a:bodyPr>
          <a:lstStyle>
            <a:lvl1pPr marL="0" indent="0" algn="l">
              <a:buNone/>
              <a:defRPr sz="2200" b="0" cap="none" baseline="0">
                <a:solidFill>
                  <a:schemeClr val="bg1"/>
                </a:solidFill>
                <a:latin typeface="NVIDIA Sans" panose="020B0503020203020204" pitchFamily="34" charset="0"/>
                <a:cs typeface="NVIDIA Sans" panose="020B0503020203020204" pitchFamily="34" charset="0"/>
              </a:defRPr>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Add Subtitle/Name/Date</a:t>
            </a:r>
          </a:p>
        </p:txBody>
      </p:sp>
    </p:spTree>
    <p:extLst>
      <p:ext uri="{BB962C8B-B14F-4D97-AF65-F5344CB8AC3E}">
        <p14:creationId xmlns:p14="http://schemas.microsoft.com/office/powerpoint/2010/main" val="3609495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23970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7500460" y="5278262"/>
            <a:ext cx="5510145" cy="374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48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1543711" y="5278262"/>
            <a:ext cx="5511262" cy="393226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7975898" y="5570720"/>
            <a:ext cx="4636516" cy="1275414"/>
          </a:xfrm>
          <a:prstGeom prst="rect">
            <a:avLst/>
          </a:prstGeom>
        </p:spPr>
        <p:txBody>
          <a:bodyPr/>
          <a:lstStyle>
            <a:lvl1pPr marL="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1pPr>
            <a:lvl2pPr marL="4572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4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6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8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7975898" y="6865006"/>
            <a:ext cx="4636516" cy="1275414"/>
          </a:xfrm>
          <a:prstGeom prst="rect">
            <a:avLst/>
          </a:prstGeom>
        </p:spPr>
        <p:txBody>
          <a:bodyPr/>
          <a:lstStyle>
            <a:lvl1pPr marL="0" indent="0">
              <a:buClr>
                <a:schemeClr val="tx2"/>
              </a:buClr>
              <a:buFontTx/>
              <a:buNone/>
              <a:defRPr sz="4800" b="0">
                <a:solidFill>
                  <a:schemeClr val="bg1"/>
                </a:solidFill>
                <a:latin typeface="NVIDIA Sans" panose="020B0503020203020204" pitchFamily="34" charset="0"/>
                <a:cs typeface="NVIDIA Sans" panose="020B0503020203020204" pitchFamily="34" charset="0"/>
              </a:defRPr>
            </a:lvl1pPr>
            <a:lvl2pPr marL="4572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4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6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80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3170102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676647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1257300" y="2423160"/>
            <a:ext cx="15773400" cy="6825996"/>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354243" y="9817893"/>
            <a:ext cx="3350597" cy="269304"/>
          </a:xfrm>
          <a:prstGeom prst="rect">
            <a:avLst/>
          </a:prstGeom>
          <a:noFill/>
        </p:spPr>
        <p:txBody>
          <a:bodyPr wrap="none" rtlCol="0">
            <a:spAutoFit/>
          </a:bodyPr>
          <a:lstStyle/>
          <a:p>
            <a:r>
              <a:rPr lang="en-US" sz="115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923962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1257300" y="0"/>
            <a:ext cx="15773400" cy="1257301"/>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1257300" y="2436876"/>
            <a:ext cx="15773400" cy="6825996"/>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586488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1257300" y="0"/>
            <a:ext cx="15773400" cy="1257301"/>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1257300" y="2436876"/>
            <a:ext cx="15773400" cy="6825996"/>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354243" y="9817893"/>
            <a:ext cx="3350597" cy="269304"/>
          </a:xfrm>
          <a:prstGeom prst="rect">
            <a:avLst/>
          </a:prstGeom>
          <a:noFill/>
        </p:spPr>
        <p:txBody>
          <a:bodyPr wrap="none" rtlCol="0">
            <a:spAutoFit/>
          </a:bodyPr>
          <a:lstStyle/>
          <a:p>
            <a:r>
              <a:rPr lang="en-US" sz="115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289992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1257300" y="2423160"/>
            <a:ext cx="7607808" cy="6825996"/>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9422893" y="2423160"/>
            <a:ext cx="7607808" cy="6825996"/>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4211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1257300" y="2423160"/>
            <a:ext cx="7607808" cy="6825996"/>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9422893" y="2423160"/>
            <a:ext cx="7607808" cy="6825996"/>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354243" y="9817893"/>
            <a:ext cx="3350597" cy="269304"/>
          </a:xfrm>
          <a:prstGeom prst="rect">
            <a:avLst/>
          </a:prstGeom>
          <a:noFill/>
        </p:spPr>
        <p:txBody>
          <a:bodyPr wrap="none" rtlCol="0">
            <a:spAutoFit/>
          </a:bodyPr>
          <a:lstStyle/>
          <a:p>
            <a:r>
              <a:rPr lang="en-US" sz="115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0669823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31259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8206582"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00" lvl="0" indent="-3429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9564624" y="151033"/>
            <a:ext cx="7319772" cy="1682848"/>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9564624" y="3494096"/>
            <a:ext cx="7319772" cy="5672762"/>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9564624" y="1865884"/>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8206581" y="2846614"/>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30142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9564624" y="3494096"/>
            <a:ext cx="7319772" cy="5672762"/>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8206581" y="2846614"/>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9564624" y="609388"/>
            <a:ext cx="7319772" cy="1682848"/>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8206582"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00" lvl="0" indent="-342900" algn="ctr"/>
            <a:r>
              <a:rPr lang="en-US"/>
              <a:t>Click icon to add picture</a:t>
            </a:r>
          </a:p>
        </p:txBody>
      </p:sp>
    </p:spTree>
    <p:extLst>
      <p:ext uri="{BB962C8B-B14F-4D97-AF65-F5344CB8AC3E}">
        <p14:creationId xmlns:p14="http://schemas.microsoft.com/office/powerpoint/2010/main" val="40382715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10081419" y="0"/>
            <a:ext cx="8206582"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00" lvl="0" indent="-3429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1298448" y="151033"/>
            <a:ext cx="7319772" cy="1682848"/>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1298448" y="3494096"/>
            <a:ext cx="7319772" cy="5672762"/>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1298448" y="1865884"/>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9752207"/>
            <a:ext cx="1165285" cy="541468"/>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2846614"/>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75848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16344900" y="9166858"/>
            <a:ext cx="1943100" cy="11201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1298448" y="151033"/>
            <a:ext cx="7319772" cy="1682848"/>
          </a:xfrm>
        </p:spPr>
        <p:txBody>
          <a:bodyPr>
            <a:normAutofit/>
          </a:bodyPr>
          <a:lstStyle>
            <a:lvl1pPr algn="l">
              <a:spcBef>
                <a:spcPts val="300"/>
              </a:spcBef>
              <a:spcAft>
                <a:spcPts val="300"/>
              </a:spcAft>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1298448" y="3494096"/>
            <a:ext cx="7319772" cy="5672762"/>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1298448" y="1865884"/>
            <a:ext cx="7319772" cy="704088"/>
          </a:xfrm>
          <a:prstGeom prst="rect">
            <a:avLst/>
          </a:prstGeom>
        </p:spPr>
        <p:txBody>
          <a:bodyPr/>
          <a:lstStyle>
            <a:lvl1pPr marL="0" indent="0" algn="l">
              <a:spcBef>
                <a:spcPts val="300"/>
              </a:spcBef>
              <a:spcAft>
                <a:spcPts val="300"/>
              </a:spcAft>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10081419" y="0"/>
            <a:ext cx="8206582" cy="10286999"/>
          </a:xfrm>
          <a:prstGeom prst="rect">
            <a:avLst/>
          </a:prstGeom>
          <a:solidFill>
            <a:schemeClr val="tx1">
              <a:lumMod val="95000"/>
            </a:schemeClr>
          </a:solidFill>
          <a:ln w="9525">
            <a:noFill/>
          </a:ln>
        </p:spPr>
        <p:txBody>
          <a:bodyPr tIns="1097280" anchor="ctr"/>
          <a:lstStyle/>
          <a:p>
            <a:pPr lvl="0" indent="0" algn="ctr" defTabSz="1371600">
              <a:lnSpc>
                <a:spcPct val="90000"/>
              </a:lnSpc>
              <a:spcBef>
                <a:spcPts val="1500"/>
              </a:spcBef>
              <a:buFontTx/>
              <a:buNone/>
            </a:pPr>
            <a:endParaRPr lang="en-US" sz="2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9752207"/>
            <a:ext cx="1165285" cy="541468"/>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2846614"/>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9643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1298448" y="609388"/>
            <a:ext cx="7319772" cy="1682848"/>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1298448" y="3494096"/>
            <a:ext cx="7319772" cy="5672762"/>
          </a:xfrm>
          <a:prstGeom prst="rect">
            <a:avLst/>
          </a:prstGeom>
        </p:spPr>
        <p:txBody>
          <a:bodyP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9752207"/>
            <a:ext cx="1165285" cy="541468"/>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2846614"/>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10081419" y="0"/>
            <a:ext cx="8206582"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00" lvl="0" indent="-342900" algn="ctr"/>
            <a:r>
              <a:rPr lang="en-US"/>
              <a:t>Click icon to add picture</a:t>
            </a:r>
          </a:p>
        </p:txBody>
      </p:sp>
    </p:spTree>
    <p:extLst>
      <p:ext uri="{BB962C8B-B14F-4D97-AF65-F5344CB8AC3E}">
        <p14:creationId xmlns:p14="http://schemas.microsoft.com/office/powerpoint/2010/main" val="32476583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8211312" y="0"/>
            <a:ext cx="10076689"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00" lvl="0" indent="-3429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1298448" y="4302077"/>
            <a:ext cx="6089903" cy="1682848"/>
          </a:xfrm>
        </p:spPr>
        <p:txBody>
          <a:bodyPr anchor="ct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9752207"/>
            <a:ext cx="1165285" cy="541468"/>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3687050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1298448" y="3414797"/>
            <a:ext cx="6071616" cy="1682848"/>
          </a:xfrm>
        </p:spPr>
        <p:txBody>
          <a:bodyPr anchor="b">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1298448" y="5141560"/>
            <a:ext cx="6071616"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9752207"/>
            <a:ext cx="1165285" cy="541468"/>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8211312" y="0"/>
            <a:ext cx="10076689"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00" lvl="0" indent="-342900" algn="ctr"/>
            <a:r>
              <a:rPr lang="en-US"/>
              <a:t>Click icon to add picture</a:t>
            </a:r>
          </a:p>
        </p:txBody>
      </p:sp>
    </p:spTree>
    <p:extLst>
      <p:ext uri="{BB962C8B-B14F-4D97-AF65-F5344CB8AC3E}">
        <p14:creationId xmlns:p14="http://schemas.microsoft.com/office/powerpoint/2010/main" val="123346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3031325" y="2424907"/>
            <a:ext cx="12225351"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3031325" y="8531981"/>
            <a:ext cx="122253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3031325" y="8875784"/>
            <a:ext cx="122253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807033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9677400" y="3459984"/>
            <a:ext cx="7791798" cy="3939762"/>
          </a:xfrm>
          <a:prstGeom prst="rect">
            <a:avLst/>
          </a:prstGeom>
        </p:spPr>
        <p:txBody>
          <a:bodyPr anchor="ct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818802" y="2424907"/>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290566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818802" y="2424907"/>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9296400" y="2424907"/>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9296403" y="8531981"/>
            <a:ext cx="817313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9296403" y="8875784"/>
            <a:ext cx="817313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62837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ransition">
    <p:spTree>
      <p:nvGrpSpPr>
        <p:cNvPr id="1" name=""/>
        <p:cNvGrpSpPr/>
        <p:nvPr/>
      </p:nvGrpSpPr>
      <p:grpSpPr>
        <a:xfrm>
          <a:off x="0" y="0"/>
          <a:ext cx="0" cy="0"/>
          <a:chOff x="0" y="0"/>
          <a:chExt cx="0" cy="0"/>
        </a:xfrm>
      </p:grpSpPr>
      <p:pic>
        <p:nvPicPr>
          <p:cNvPr id="4" name="Picture 3" descr="A picture containing leaf, fern, plant&#10;&#10;Description automatically generated">
            <a:extLst>
              <a:ext uri="{FF2B5EF4-FFF2-40B4-BE49-F238E27FC236}">
                <a16:creationId xmlns:a16="http://schemas.microsoft.com/office/drawing/2014/main" id="{0A215942-C9C9-46FE-9B1A-4170C8F937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9951061F-BD6A-474F-B3CF-D94D63DF56F2}"/>
              </a:ext>
            </a:extLst>
          </p:cNvPr>
          <p:cNvSpPr/>
          <p:nvPr userDrawn="1"/>
        </p:nvSpPr>
        <p:spPr>
          <a:xfrm flipV="1">
            <a:off x="0" y="1"/>
            <a:ext cx="18288000" cy="10286998"/>
          </a:xfrm>
          <a:prstGeom prst="rect">
            <a:avLst/>
          </a:prstGeom>
          <a:gradFill>
            <a:gsLst>
              <a:gs pos="0">
                <a:schemeClr val="bg1"/>
              </a:gs>
              <a:gs pos="83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p:nvPr>
        </p:nvSpPr>
        <p:spPr>
          <a:xfrm>
            <a:off x="685800" y="6684827"/>
            <a:ext cx="10083800" cy="2971800"/>
          </a:xfrm>
          <a:prstGeom prst="rect">
            <a:avLst/>
          </a:prstGeom>
        </p:spPr>
        <p:txBody>
          <a:bodyPr anchor="b"/>
          <a:lstStyle>
            <a:lvl1pPr marL="0" indent="0">
              <a:spcBef>
                <a:spcPts val="0"/>
              </a:spcBef>
              <a:buFontTx/>
              <a:buNone/>
              <a:defRPr lang="en-US" sz="4000" b="1" kern="0" cap="all" baseline="0" dirty="0" smtClean="0">
                <a:solidFill>
                  <a:schemeClr val="tx1"/>
                </a:solidFill>
                <a:latin typeface="Trebuchet MS" panose="020B0603020202020204" pitchFamily="34" charset="0"/>
                <a:ea typeface="+mj-ea"/>
                <a:cs typeface="+mj-cs"/>
              </a:defRPr>
            </a:lvl1pPr>
            <a:lvl2pPr marL="1281421" indent="0">
              <a:buFontTx/>
              <a:buNone/>
              <a:defRPr lang="en-US" sz="4000" b="1" kern="0" cap="all" baseline="0" dirty="0" smtClean="0">
                <a:solidFill>
                  <a:schemeClr val="tx1"/>
                </a:solidFill>
                <a:latin typeface="Trebuchet MS" panose="020B0603020202020204" pitchFamily="34" charset="0"/>
                <a:ea typeface="+mj-ea"/>
                <a:cs typeface="+mj-cs"/>
              </a:defRPr>
            </a:lvl2pPr>
            <a:lvl3pPr marL="2441841" indent="0">
              <a:buFontTx/>
              <a:buNone/>
              <a:defRPr lang="en-US" sz="4000" b="1" kern="0" cap="all" baseline="0" dirty="0" smtClean="0">
                <a:solidFill>
                  <a:schemeClr val="tx1"/>
                </a:solidFill>
                <a:latin typeface="Trebuchet MS" panose="020B0603020202020204" pitchFamily="34" charset="0"/>
                <a:ea typeface="+mj-ea"/>
                <a:cs typeface="+mj-cs"/>
              </a:defRPr>
            </a:lvl3pPr>
            <a:lvl4pPr marL="3466934" indent="0">
              <a:buFontTx/>
              <a:buNone/>
              <a:defRPr lang="en-US" sz="4000" b="1" kern="0" cap="all" baseline="0" dirty="0" smtClean="0">
                <a:solidFill>
                  <a:schemeClr val="tx1"/>
                </a:solidFill>
                <a:latin typeface="Trebuchet MS" panose="020B0603020202020204" pitchFamily="34" charset="0"/>
                <a:ea typeface="+mj-ea"/>
                <a:cs typeface="+mj-cs"/>
              </a:defRPr>
            </a:lvl4pPr>
            <a:lvl5pPr marL="4235790" indent="0">
              <a:buFontTx/>
              <a:buNone/>
              <a:defRPr lang="en-US" sz="4000" b="1" kern="0" cap="all" baseline="0" dirty="0">
                <a:solidFill>
                  <a:schemeClr val="tx1"/>
                </a:solidFill>
                <a:latin typeface="Trebuchet MS" panose="020B0603020202020204" pitchFamily="34" charset="0"/>
                <a:ea typeface="+mj-ea"/>
                <a:cs typeface="+mj-cs"/>
              </a:defRPr>
            </a:lvl5pPr>
          </a:lstStyle>
          <a:p>
            <a:pPr lvl="0"/>
            <a:r>
              <a:rPr lang="en-US"/>
              <a:t>Click to edit Master text styles</a:t>
            </a:r>
          </a:p>
        </p:txBody>
      </p:sp>
    </p:spTree>
    <p:extLst>
      <p:ext uri="{BB962C8B-B14F-4D97-AF65-F5344CB8AC3E}">
        <p14:creationId xmlns:p14="http://schemas.microsoft.com/office/powerpoint/2010/main" val="4266238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818802" y="2424907"/>
            <a:ext cx="4416139"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5529175" y="3459984"/>
            <a:ext cx="3462425" cy="3939762"/>
          </a:xfrm>
          <a:prstGeom prst="rect">
            <a:avLst/>
          </a:prstGeom>
        </p:spPr>
        <p:txBody>
          <a:bodyPr anchor="ct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9296403" y="2424907"/>
            <a:ext cx="4416139"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14006776" y="3459984"/>
            <a:ext cx="3462425" cy="3939762"/>
          </a:xfrm>
          <a:prstGeom prst="rect">
            <a:avLst/>
          </a:prstGeom>
        </p:spPr>
        <p:txBody>
          <a:bodyPr anchor="ctr"/>
          <a:lstStyle>
            <a:lvl1pPr marL="228600" indent="-228600">
              <a:buClr>
                <a:schemeClr val="tx2"/>
              </a:buClr>
              <a:buFont typeface="NVIDIA Sans" panose="020B0503020203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NVIDIA Sans" panose="020B0503020203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818802" y="8531981"/>
            <a:ext cx="441613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818802" y="8875784"/>
            <a:ext cx="441613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9296403" y="8531981"/>
            <a:ext cx="4416323"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9296403" y="8875784"/>
            <a:ext cx="4416323"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1901417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12074237" y="2424907"/>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6446519" y="2424907"/>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818802" y="2424907"/>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826555"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826555"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6446520"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6446520"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12066485" y="8531981"/>
            <a:ext cx="539518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12066485" y="8875784"/>
            <a:ext cx="539518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5592464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9260379" y="2424907"/>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5036127" y="2424907"/>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818803" y="2424907"/>
            <a:ext cx="3984565"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13484630" y="2424907"/>
            <a:ext cx="3984567"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5043667" y="8531981"/>
            <a:ext cx="3983953"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815264" y="853198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5043667" y="8875784"/>
            <a:ext cx="3983953"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815264" y="8875784"/>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9263765" y="8531981"/>
            <a:ext cx="397348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9263765" y="8875784"/>
            <a:ext cx="397348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13488019" y="853198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13488019" y="8875784"/>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194482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6445697" y="2424907"/>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822792" y="2424907"/>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12074237" y="2424907"/>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828422"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828422"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12075658"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12075658"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9260379"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3632660"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3638294"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3638294"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9266777"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9266777"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5250375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6445697" y="2424907"/>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822792" y="2424907"/>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12074237" y="2424907"/>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828422"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828422"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12075658"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12075658"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6451327" y="5965945"/>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828422" y="5965945"/>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12079867" y="5965945"/>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834053"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834053"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6452805"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6452805"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12081288"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12081288"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5391123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7167536" y="8529561"/>
            <a:ext cx="397764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2943287" y="8529561"/>
            <a:ext cx="398516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7167536" y="8863528"/>
            <a:ext cx="397764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2943287" y="8863528"/>
            <a:ext cx="398516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294328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716753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11391788"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11391788" y="8529561"/>
            <a:ext cx="3975734"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11391788" y="8863528"/>
            <a:ext cx="397573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9267305" y="2424907"/>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5043054" y="2424907"/>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818803" y="2424907"/>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13491557" y="2424907"/>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5047205" y="4990943"/>
            <a:ext cx="397348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5047205" y="5334747"/>
            <a:ext cx="397348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9267303" y="4990943"/>
            <a:ext cx="397348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9267303" y="5334747"/>
            <a:ext cx="397348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13491557"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13491557"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713118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818802"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5043052"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926730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9267305" y="2424907"/>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5043054" y="2424907"/>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818803" y="2424907"/>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13491557" y="2424907"/>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13484031"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5047205" y="4990943"/>
            <a:ext cx="397348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5047205" y="5334747"/>
            <a:ext cx="397348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9267303" y="4990943"/>
            <a:ext cx="397348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9267303" y="5334747"/>
            <a:ext cx="397348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13491557"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13491557"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5043666" y="8529561"/>
            <a:ext cx="397348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815264" y="852956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5043666" y="8873365"/>
            <a:ext cx="397348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815264" y="8873365"/>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9263765" y="8529561"/>
            <a:ext cx="397348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9263765" y="8873365"/>
            <a:ext cx="397348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13488019" y="852956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13488019" y="8873365"/>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1809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5891055" y="8529561"/>
            <a:ext cx="313074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2518710"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5891055" y="8863528"/>
            <a:ext cx="313074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2518710" y="8863528"/>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251058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5889858"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1264307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9266205" y="8529561"/>
            <a:ext cx="31318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9266205" y="8863528"/>
            <a:ext cx="31318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7576030"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818803"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9263810"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12653712"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12653712" y="8863528"/>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7570957"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7570957"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10950331"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10950331"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14333258"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14333258"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818803"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818803"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98057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4191148" y="8529561"/>
            <a:ext cx="313074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818803"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4191148" y="8863528"/>
            <a:ext cx="313074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818803" y="8863528"/>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818803"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419807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10951293"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7566297" y="8529561"/>
            <a:ext cx="31318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7566297" y="8863528"/>
            <a:ext cx="31318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7576030"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818803"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7572024"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10953805"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10953805" y="8863528"/>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7570957"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7570957"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10950331"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10950331"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14333258"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14333258"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1433056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00" lvl="0" indent="-3429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14322441" y="8551785"/>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14322441" y="8895588"/>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818803"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818803"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8599671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3443007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a:srcRect l="17748" t="16214" r="9586" b="11122"/>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a:stretch>
            <a:fillRect/>
          </a:stretch>
        </p:blipFill>
        <p:spPr>
          <a:xfrm>
            <a:off x="945749" y="3160775"/>
            <a:ext cx="2669325" cy="2164380"/>
          </a:xfrm>
          <a:prstGeom prst="rect">
            <a:avLst/>
          </a:prstGeom>
        </p:spPr>
      </p:pic>
      <p:sp>
        <p:nvSpPr>
          <p:cNvPr id="11" name="Rectangle 4"/>
          <p:cNvSpPr>
            <a:spLocks noGrp="1" noChangeArrowheads="1"/>
          </p:cNvSpPr>
          <p:nvPr userDrawn="1">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85587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9945195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lang="en-US" sz="4200" b="1" dirty="0">
                <a:solidFill>
                  <a:schemeClr val="bg1"/>
                </a:solidFill>
                <a:latin typeface="+mn-lt"/>
              </a:defRPr>
            </a:lvl1pPr>
          </a:lstStyle>
          <a:p>
            <a:pPr marL="428625" lvl="0" indent="-428625" algn="ctr"/>
            <a:r>
              <a:rPr lang="en-US"/>
              <a:t>Click to add video</a:t>
            </a:r>
          </a:p>
        </p:txBody>
      </p:sp>
    </p:spTree>
    <p:extLst>
      <p:ext uri="{BB962C8B-B14F-4D97-AF65-F5344CB8AC3E}">
        <p14:creationId xmlns:p14="http://schemas.microsoft.com/office/powerpoint/2010/main" val="11685012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3481958"/>
            <a:ext cx="18288000" cy="6805042"/>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5664637"/>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1"/>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22238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3481958"/>
            <a:ext cx="18288000" cy="6805042"/>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1"/>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0019801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3481958"/>
            <a:ext cx="18288000" cy="6805042"/>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1"/>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NVIDIA Sans" panose="020B0503020203020204" pitchFamily="34" charset="0"/>
              </a:defRPr>
            </a:lvl2pPr>
            <a:lvl3pPr marL="1371600" indent="0" algn="ctr">
              <a:buFontTx/>
              <a:buNone/>
              <a:defRPr sz="2200">
                <a:latin typeface="NVIDIA Sans" panose="020B0503020203020204" pitchFamily="34" charset="0"/>
              </a:defRPr>
            </a:lvl3pPr>
            <a:lvl4pPr marL="2057400" indent="0" algn="ctr">
              <a:buFontTx/>
              <a:buNone/>
              <a:defRPr sz="2200">
                <a:latin typeface="NVIDIA Sans" panose="020B0503020203020204" pitchFamily="34" charset="0"/>
              </a:defRPr>
            </a:lvl4pPr>
            <a:lvl5pPr marL="2743200" indent="0" algn="ctr">
              <a:buFontTx/>
              <a:buNone/>
              <a:defRPr sz="2200">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6258559"/>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552450" y="4414427"/>
            <a:ext cx="3086107"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552451" y="3617842"/>
            <a:ext cx="3086107"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552450" y="3973794"/>
            <a:ext cx="3086107"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552451" y="3246477"/>
            <a:ext cx="3086107"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4076698" y="6008028"/>
            <a:ext cx="3086107"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4076699" y="5211443"/>
            <a:ext cx="3086107"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4076698" y="5567396"/>
            <a:ext cx="3086107"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4076699" y="4840079"/>
            <a:ext cx="3086107"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7581897" y="4414427"/>
            <a:ext cx="3086107"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7581897" y="3617842"/>
            <a:ext cx="3086107"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7581897" y="3973794"/>
            <a:ext cx="3086107"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7581897" y="3246477"/>
            <a:ext cx="3086107"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11106149" y="6008028"/>
            <a:ext cx="3086107"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11106149" y="5211443"/>
            <a:ext cx="3086107"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11106149" y="5567396"/>
            <a:ext cx="3086107"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11106149" y="4840079"/>
            <a:ext cx="3086107"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14649451" y="4414427"/>
            <a:ext cx="3086107"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14649452" y="3617842"/>
            <a:ext cx="3086107"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14649451" y="3973794"/>
            <a:ext cx="3086107"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14649452" y="3246477"/>
            <a:ext cx="3086107"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395" indent="0">
              <a:buFontTx/>
              <a:buNone/>
              <a:defRPr sz="2000" b="1">
                <a:solidFill>
                  <a:schemeClr val="tx1"/>
                </a:solidFill>
                <a:latin typeface="NVIDIA Sans" panose="020B0503020203020204" pitchFamily="34" charset="0"/>
              </a:defRPr>
            </a:lvl2pPr>
            <a:lvl3pPr marL="2441792" indent="0">
              <a:buFontTx/>
              <a:buNone/>
              <a:defRPr sz="2000" b="1">
                <a:solidFill>
                  <a:schemeClr val="tx1"/>
                </a:solidFill>
                <a:latin typeface="NVIDIA Sans" panose="020B0503020203020204" pitchFamily="34" charset="0"/>
              </a:defRPr>
            </a:lvl3pPr>
            <a:lvl4pPr marL="3466865" indent="0">
              <a:buFontTx/>
              <a:buNone/>
              <a:defRPr sz="2000" b="1">
                <a:solidFill>
                  <a:schemeClr val="tx1"/>
                </a:solidFill>
                <a:latin typeface="NVIDIA Sans" panose="020B0503020203020204" pitchFamily="34" charset="0"/>
              </a:defRPr>
            </a:lvl4pPr>
            <a:lvl5pPr marL="4235705" indent="0">
              <a:buFontTx/>
              <a:buNone/>
              <a:defRPr sz="2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338399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88002" cy="10287001"/>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2071884"/>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7634950"/>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534115"/>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3079377" y="6717280"/>
            <a:ext cx="12129247" cy="521961"/>
          </a:xfrm>
          <a:prstGeom prst="rect">
            <a:avLst/>
          </a:prstGeom>
        </p:spPr>
        <p:txBody>
          <a:bodyPr/>
          <a:lstStyle>
            <a:lvl1pPr marL="0" indent="0" algn="ctr">
              <a:lnSpc>
                <a:spcPct val="90000"/>
              </a:lnSpc>
              <a:spcBef>
                <a:spcPts val="0"/>
              </a:spcBef>
              <a:buFontTx/>
              <a:buNone/>
              <a:defRPr sz="2200" i="1" cap="none" baseline="0">
                <a:solidFill>
                  <a:schemeClr val="tx2"/>
                </a:solidFill>
                <a:latin typeface="NVIDIA Sans" panose="020B0503020203020204" pitchFamily="34" charset="0"/>
                <a:cs typeface="NVIDIA Sans" panose="020B0503020203020204" pitchFamily="34" charset="0"/>
              </a:defRPr>
            </a:lvl1pPr>
            <a:lvl2pPr marL="1281397" indent="0" algn="l">
              <a:lnSpc>
                <a:spcPct val="90000"/>
              </a:lnSpc>
              <a:buFontTx/>
              <a:buNone/>
              <a:defRPr sz="3770" cap="all" baseline="0">
                <a:solidFill>
                  <a:schemeClr val="tx2"/>
                </a:solidFill>
                <a:latin typeface="NVIDIA Sans" panose="020B0503020203020204" pitchFamily="34" charset="0"/>
              </a:defRPr>
            </a:lvl2pPr>
            <a:lvl3pPr marL="2441791" indent="0" algn="l">
              <a:lnSpc>
                <a:spcPct val="90000"/>
              </a:lnSpc>
              <a:buFontTx/>
              <a:buNone/>
              <a:defRPr sz="3770" cap="all" baseline="0">
                <a:solidFill>
                  <a:schemeClr val="tx2"/>
                </a:solidFill>
                <a:latin typeface="NVIDIA Sans" panose="020B0503020203020204" pitchFamily="34" charset="0"/>
              </a:defRPr>
            </a:lvl3pPr>
            <a:lvl4pPr marL="3466865"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3079377" y="2853104"/>
            <a:ext cx="12129247" cy="3653507"/>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397" indent="0" algn="l">
              <a:lnSpc>
                <a:spcPct val="90000"/>
              </a:lnSpc>
              <a:buFontTx/>
              <a:buNone/>
              <a:defRPr sz="3770" cap="all" baseline="0">
                <a:solidFill>
                  <a:schemeClr val="tx2"/>
                </a:solidFill>
                <a:latin typeface="NVIDIA Sans" panose="020B0503020203020204" pitchFamily="34" charset="0"/>
              </a:defRPr>
            </a:lvl2pPr>
            <a:lvl3pPr marL="2441791" indent="0" algn="l">
              <a:lnSpc>
                <a:spcPct val="90000"/>
              </a:lnSpc>
              <a:buFontTx/>
              <a:buNone/>
              <a:defRPr sz="3770" cap="all" baseline="0">
                <a:solidFill>
                  <a:schemeClr val="tx2"/>
                </a:solidFill>
                <a:latin typeface="NVIDIA Sans" panose="020B0503020203020204" pitchFamily="34" charset="0"/>
              </a:defRPr>
            </a:lvl3pPr>
            <a:lvl4pPr marL="3466865"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8744572" y="6115250"/>
            <a:ext cx="827471" cy="2300630"/>
          </a:xfrm>
          <a:prstGeom prst="rect">
            <a:avLst/>
          </a:prstGeom>
          <a:noFill/>
        </p:spPr>
        <p:txBody>
          <a:bodyPr wrap="none" rtlCol="0">
            <a:spAutoFit/>
          </a:bodyPr>
          <a:lstStyle/>
          <a:p>
            <a:pPr algn="ctr"/>
            <a:r>
              <a:rPr lang="en-US" sz="14350">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3079377"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9511168"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3079377" y="1898405"/>
            <a:ext cx="12129247" cy="2300630"/>
            <a:chOff x="6158753" y="6234204"/>
            <a:chExt cx="24258494" cy="4601260"/>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460531" y="6234204"/>
              <a:ext cx="1654942" cy="4601260"/>
            </a:xfrm>
            <a:prstGeom prst="rect">
              <a:avLst/>
            </a:prstGeom>
            <a:noFill/>
          </p:spPr>
          <p:txBody>
            <a:bodyPr wrap="none" rtlCol="0">
              <a:spAutoFit/>
            </a:bodyPr>
            <a:lstStyle/>
            <a:p>
              <a:pPr algn="ctr"/>
              <a:r>
                <a:rPr lang="en-US" sz="14350">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782099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88002" cy="10287001"/>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2071884"/>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7634950"/>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534115"/>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2071884"/>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3079377" y="5939165"/>
            <a:ext cx="12129247" cy="521961"/>
          </a:xfrm>
          <a:prstGeom prst="rect">
            <a:avLst/>
          </a:prstGeom>
        </p:spPr>
        <p:txBody>
          <a:bodyPr/>
          <a:lstStyle>
            <a:lvl1pPr marL="0" indent="0" algn="ctr">
              <a:lnSpc>
                <a:spcPct val="90000"/>
              </a:lnSpc>
              <a:spcBef>
                <a:spcPts val="0"/>
              </a:spcBef>
              <a:buFontTx/>
              <a:buNone/>
              <a:defRPr sz="2200" i="1" cap="none" baseline="0">
                <a:solidFill>
                  <a:schemeClr val="tx2"/>
                </a:solidFill>
                <a:latin typeface="NVIDIA Sans" panose="020B0503020203020204" pitchFamily="34" charset="0"/>
                <a:cs typeface="NVIDIA Sans" panose="020B0503020203020204" pitchFamily="34" charset="0"/>
              </a:defRPr>
            </a:lvl1pPr>
            <a:lvl2pPr marL="1281397" indent="0" algn="l">
              <a:lnSpc>
                <a:spcPct val="90000"/>
              </a:lnSpc>
              <a:buFontTx/>
              <a:buNone/>
              <a:defRPr sz="3770" cap="all" baseline="0">
                <a:solidFill>
                  <a:schemeClr val="tx2"/>
                </a:solidFill>
                <a:latin typeface="NVIDIA Sans" panose="020B0503020203020204" pitchFamily="34" charset="0"/>
              </a:defRPr>
            </a:lvl2pPr>
            <a:lvl3pPr marL="2441791" indent="0" algn="l">
              <a:lnSpc>
                <a:spcPct val="90000"/>
              </a:lnSpc>
              <a:buFontTx/>
              <a:buNone/>
              <a:defRPr sz="3770" cap="all" baseline="0">
                <a:solidFill>
                  <a:schemeClr val="tx2"/>
                </a:solidFill>
                <a:latin typeface="NVIDIA Sans" panose="020B0503020203020204" pitchFamily="34" charset="0"/>
              </a:defRPr>
            </a:lvl3pPr>
            <a:lvl4pPr marL="3466865"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3079377" y="3526776"/>
            <a:ext cx="12129247" cy="2201612"/>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397" indent="0" algn="l">
              <a:lnSpc>
                <a:spcPct val="90000"/>
              </a:lnSpc>
              <a:buFontTx/>
              <a:buNone/>
              <a:defRPr sz="3770" cap="all" baseline="0">
                <a:solidFill>
                  <a:schemeClr val="tx2"/>
                </a:solidFill>
                <a:latin typeface="NVIDIA Sans" panose="020B0503020203020204" pitchFamily="34" charset="0"/>
              </a:defRPr>
            </a:lvl2pPr>
            <a:lvl3pPr marL="2441791" indent="0" algn="l">
              <a:lnSpc>
                <a:spcPct val="90000"/>
              </a:lnSpc>
              <a:buFontTx/>
              <a:buNone/>
              <a:defRPr sz="3770" cap="all" baseline="0">
                <a:solidFill>
                  <a:schemeClr val="tx2"/>
                </a:solidFill>
                <a:latin typeface="NVIDIA Sans" panose="020B0503020203020204" pitchFamily="34" charset="0"/>
              </a:defRPr>
            </a:lvl3pPr>
            <a:lvl4pPr marL="3466865"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3079377" y="2633531"/>
            <a:ext cx="12129247" cy="5074510"/>
            <a:chOff x="6158753" y="6264684"/>
            <a:chExt cx="24258494" cy="10149018"/>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460530" y="6264684"/>
              <a:ext cx="1683556" cy="10149018"/>
              <a:chOff x="17460530" y="5634063"/>
              <a:chExt cx="1683556" cy="10149018"/>
            </a:xfrm>
          </p:grpSpPr>
          <p:sp>
            <p:nvSpPr>
              <p:cNvPr id="39" name="TextBox 38">
                <a:extLst>
                  <a:ext uri="{FF2B5EF4-FFF2-40B4-BE49-F238E27FC236}">
                    <a16:creationId xmlns:a16="http://schemas.microsoft.com/office/drawing/2014/main" id="{31D0B919-1FC7-23E4-68BE-05C833FAB722}"/>
                  </a:ext>
                </a:extLst>
              </p:cNvPr>
              <p:cNvSpPr txBox="1"/>
              <p:nvPr/>
            </p:nvSpPr>
            <p:spPr>
              <a:xfrm>
                <a:off x="17460530" y="5634063"/>
                <a:ext cx="1654940" cy="4601259"/>
              </a:xfrm>
              <a:prstGeom prst="rect">
                <a:avLst/>
              </a:prstGeom>
              <a:noFill/>
            </p:spPr>
            <p:txBody>
              <a:bodyPr wrap="none" rtlCol="0">
                <a:spAutoFit/>
              </a:bodyPr>
              <a:lstStyle/>
              <a:p>
                <a:pPr algn="ctr"/>
                <a:r>
                  <a:rPr lang="en-US" sz="14350">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489144" y="11181822"/>
                <a:ext cx="1654942" cy="4601259"/>
              </a:xfrm>
              <a:prstGeom prst="rect">
                <a:avLst/>
              </a:prstGeom>
              <a:noFill/>
            </p:spPr>
            <p:txBody>
              <a:bodyPr wrap="none" rtlCol="0">
                <a:spAutoFit/>
              </a:bodyPr>
              <a:lstStyle/>
              <a:p>
                <a:pPr algn="ctr"/>
                <a:r>
                  <a:rPr lang="en-US" sz="14350">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9805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8575353" cy="10287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8575353" cy="10287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8602310" y="2697480"/>
            <a:ext cx="283464" cy="7589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8029460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736933" y="932618"/>
            <a:ext cx="9238344" cy="2971800"/>
          </a:xfrm>
          <a:prstGeom prst="rect">
            <a:avLst/>
          </a:prstGeom>
        </p:spPr>
        <p:txBody>
          <a:bodyPr anchor="b"/>
          <a:lstStyle>
            <a:lvl1pPr marL="0" indent="0" algn="l">
              <a:spcBef>
                <a:spcPts val="0"/>
              </a:spcBef>
              <a:buFontTx/>
              <a:buNone/>
              <a:defRPr lang="en-US" sz="45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1281395" indent="0">
              <a:buFontTx/>
              <a:buNone/>
              <a:defRPr lang="en-US" sz="4000" b="1" kern="0" cap="all" baseline="0" dirty="0" smtClean="0">
                <a:solidFill>
                  <a:schemeClr val="tx1"/>
                </a:solidFill>
                <a:latin typeface="NVIDIA Sans" panose="020B0503020203020204" pitchFamily="34" charset="0"/>
                <a:ea typeface="+mj-ea"/>
                <a:cs typeface="+mj-cs"/>
              </a:defRPr>
            </a:lvl2pPr>
            <a:lvl3pPr marL="2441792" indent="0">
              <a:buFontTx/>
              <a:buNone/>
              <a:defRPr lang="en-US" sz="4000" b="1" kern="0" cap="all" baseline="0" dirty="0" smtClean="0">
                <a:solidFill>
                  <a:schemeClr val="tx1"/>
                </a:solidFill>
                <a:latin typeface="NVIDIA Sans" panose="020B0503020203020204" pitchFamily="34" charset="0"/>
                <a:ea typeface="+mj-ea"/>
                <a:cs typeface="+mj-cs"/>
              </a:defRPr>
            </a:lvl3pPr>
            <a:lvl4pPr marL="3466865" indent="0">
              <a:buFontTx/>
              <a:buNone/>
              <a:defRPr lang="en-US" sz="4000" b="1" kern="0" cap="all" baseline="0" dirty="0" smtClean="0">
                <a:solidFill>
                  <a:schemeClr val="tx1"/>
                </a:solidFill>
                <a:latin typeface="NVIDIA Sans" panose="020B0503020203020204" pitchFamily="34" charset="0"/>
                <a:ea typeface="+mj-ea"/>
                <a:cs typeface="+mj-cs"/>
              </a:defRPr>
            </a:lvl4pPr>
            <a:lvl5pPr marL="4235705" indent="0">
              <a:buFontTx/>
              <a:buNone/>
              <a:defRPr lang="en-US" sz="4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283464" cy="374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967842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3817130" y="5386000"/>
            <a:ext cx="11366938" cy="2738093"/>
          </a:xfrm>
          <a:prstGeom prst="rect">
            <a:avLst/>
          </a:prstGeom>
        </p:spPr>
        <p:txBody>
          <a:bodyPr/>
          <a:lstStyle>
            <a:lvl1pPr marL="0" indent="0" algn="l">
              <a:lnSpc>
                <a:spcPct val="90000"/>
              </a:lnSpc>
              <a:spcBef>
                <a:spcPts val="0"/>
              </a:spcBef>
              <a:buFontTx/>
              <a:buNone/>
              <a:defRPr sz="2200" cap="none" baseline="0">
                <a:solidFill>
                  <a:schemeClr val="tx1"/>
                </a:solidFill>
                <a:latin typeface="NVIDIA Sans Medium" panose="020B0603020203020204" pitchFamily="34" charset="0"/>
                <a:cs typeface="NVIDIA Sans Medium" panose="020B0603020203020204" pitchFamily="34" charset="0"/>
              </a:defRPr>
            </a:lvl1pPr>
            <a:lvl2pPr marL="1281397" indent="0" algn="l">
              <a:lnSpc>
                <a:spcPct val="90000"/>
              </a:lnSpc>
              <a:buFontTx/>
              <a:buNone/>
              <a:defRPr sz="3770" cap="all" baseline="0">
                <a:solidFill>
                  <a:schemeClr val="tx2"/>
                </a:solidFill>
                <a:latin typeface="NVIDIA Sans" panose="020B0503020203020204" pitchFamily="34" charset="0"/>
              </a:defRPr>
            </a:lvl2pPr>
            <a:lvl3pPr marL="2441791" indent="0" algn="l">
              <a:lnSpc>
                <a:spcPct val="90000"/>
              </a:lnSpc>
              <a:buFontTx/>
              <a:buNone/>
              <a:defRPr sz="3770" cap="all" baseline="0">
                <a:solidFill>
                  <a:schemeClr val="tx2"/>
                </a:solidFill>
                <a:latin typeface="NVIDIA Sans" panose="020B0503020203020204" pitchFamily="34" charset="0"/>
              </a:defRPr>
            </a:lvl3pPr>
            <a:lvl4pPr marL="3466865"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3817130" y="4512380"/>
            <a:ext cx="11366939" cy="877133"/>
          </a:xfrm>
          <a:prstGeom prst="rect">
            <a:avLst/>
          </a:prstGeom>
        </p:spPr>
        <p:txBody>
          <a:bodyPr/>
          <a:lstStyle>
            <a:lvl1pPr algn="l">
              <a:defRPr sz="6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3596570" y="3124023"/>
            <a:ext cx="1178630" cy="1178628"/>
          </a:xfrm>
          <a:prstGeom prst="rect">
            <a:avLst/>
          </a:prstGeom>
        </p:spPr>
      </p:pic>
    </p:spTree>
    <p:extLst>
      <p:ext uri="{BB962C8B-B14F-4D97-AF65-F5344CB8AC3E}">
        <p14:creationId xmlns:p14="http://schemas.microsoft.com/office/powerpoint/2010/main" val="29505850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310338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Tree>
    <p:extLst>
      <p:ext uri="{BB962C8B-B14F-4D97-AF65-F5344CB8AC3E}">
        <p14:creationId xmlns:p14="http://schemas.microsoft.com/office/powerpoint/2010/main" val="11200226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matchingName="Title + Subtitle">
  <p:cSld name="Title + Subtitle">
    <p:spTree>
      <p:nvGrpSpPr>
        <p:cNvPr id="1" name="Shape 55"/>
        <p:cNvGrpSpPr/>
        <p:nvPr/>
      </p:nvGrpSpPr>
      <p:grpSpPr>
        <a:xfrm>
          <a:off x="0" y="0"/>
          <a:ext cx="0" cy="0"/>
          <a:chOff x="0" y="0"/>
          <a:chExt cx="0" cy="0"/>
        </a:xfrm>
      </p:grpSpPr>
      <p:sp>
        <p:nvSpPr>
          <p:cNvPr id="56" name="Google Shape;56;p16"/>
          <p:cNvSpPr>
            <a:spLocks noGrp="1"/>
          </p:cNvSpPr>
          <p:nvPr>
            <p:ph type="pic" idx="2"/>
          </p:nvPr>
        </p:nvSpPr>
        <p:spPr>
          <a:xfrm>
            <a:off x="9915526" y="7316250"/>
            <a:ext cx="2513400" cy="2513400"/>
          </a:xfrm>
          <a:prstGeom prst="rect">
            <a:avLst/>
          </a:prstGeom>
          <a:solidFill>
            <a:srgbClr val="F2F2F2"/>
          </a:solidFill>
          <a:ln>
            <a:noFill/>
          </a:ln>
        </p:spPr>
      </p:sp>
      <p:sp>
        <p:nvSpPr>
          <p:cNvPr id="57" name="Google Shape;57;p16"/>
          <p:cNvSpPr>
            <a:spLocks noGrp="1"/>
          </p:cNvSpPr>
          <p:nvPr>
            <p:ph type="pic" idx="3"/>
          </p:nvPr>
        </p:nvSpPr>
        <p:spPr>
          <a:xfrm>
            <a:off x="12615864" y="7316250"/>
            <a:ext cx="2513400" cy="2513400"/>
          </a:xfrm>
          <a:prstGeom prst="rect">
            <a:avLst/>
          </a:prstGeom>
          <a:solidFill>
            <a:srgbClr val="F2F2F2"/>
          </a:solidFill>
          <a:ln>
            <a:noFill/>
          </a:ln>
        </p:spPr>
      </p:sp>
      <p:sp>
        <p:nvSpPr>
          <p:cNvPr id="58" name="Google Shape;58;p16"/>
          <p:cNvSpPr>
            <a:spLocks noGrp="1"/>
          </p:cNvSpPr>
          <p:nvPr>
            <p:ph type="pic" idx="4"/>
          </p:nvPr>
        </p:nvSpPr>
        <p:spPr>
          <a:xfrm>
            <a:off x="15316200" y="7316250"/>
            <a:ext cx="2513400" cy="2513400"/>
          </a:xfrm>
          <a:prstGeom prst="rect">
            <a:avLst/>
          </a:prstGeom>
          <a:solidFill>
            <a:srgbClr val="F2F2F2"/>
          </a:solidFill>
          <a:ln>
            <a:noFill/>
          </a:ln>
        </p:spPr>
      </p:sp>
      <p:sp>
        <p:nvSpPr>
          <p:cNvPr id="59" name="Google Shape;59;p16"/>
          <p:cNvSpPr txBox="1">
            <a:spLocks noGrp="1"/>
          </p:cNvSpPr>
          <p:nvPr>
            <p:ph type="title"/>
          </p:nvPr>
        </p:nvSpPr>
        <p:spPr>
          <a:xfrm>
            <a:off x="775716" y="699516"/>
            <a:ext cx="14684400" cy="1683000"/>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lt1"/>
              </a:buClr>
              <a:buSzPts val="2200"/>
              <a:buFont typeface="NVIDIA Sans"/>
              <a:buNone/>
              <a:defRPr sz="4400" b="1" i="0" u="none" strike="noStrike" cap="none">
                <a:solidFill>
                  <a:schemeClr val="lt1"/>
                </a:solidFill>
                <a:latin typeface="NVIDIA Sans"/>
                <a:ea typeface="NVIDIA Sans"/>
                <a:cs typeface="NVIDIA Sans"/>
                <a:sym typeface="NVIDIA Sans"/>
              </a:defRPr>
            </a:lvl1pPr>
            <a:lvl2pPr marR="0" lvl="1"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2pPr>
            <a:lvl3pPr marR="0" lvl="2"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3pPr>
            <a:lvl4pPr marR="0" lvl="3"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4pPr>
            <a:lvl5pPr marR="0" lvl="4"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5pPr>
            <a:lvl6pPr marR="0" lvl="5"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6pPr>
            <a:lvl7pPr marR="0" lvl="6"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7pPr>
            <a:lvl8pPr marR="0" lvl="7"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8pPr>
            <a:lvl9pPr marR="0" lvl="8"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9pPr>
          </a:lstStyle>
          <a:p>
            <a:endParaRPr/>
          </a:p>
        </p:txBody>
      </p:sp>
      <p:pic>
        <p:nvPicPr>
          <p:cNvPr id="60" name="Google Shape;60;p16"/>
          <p:cNvPicPr preferRelativeResize="0"/>
          <p:nvPr/>
        </p:nvPicPr>
        <p:blipFill rotWithShape="1">
          <a:blip r:embed="rId2">
            <a:alphaModFix/>
          </a:blip>
          <a:srcRect/>
          <a:stretch/>
        </p:blipFill>
        <p:spPr>
          <a:xfrm>
            <a:off x="16415208" y="0"/>
            <a:ext cx="1415588" cy="1415588"/>
          </a:xfrm>
          <a:prstGeom prst="rect">
            <a:avLst/>
          </a:prstGeom>
          <a:noFill/>
          <a:ln>
            <a:noFill/>
          </a:ln>
        </p:spPr>
      </p:pic>
      <p:sp>
        <p:nvSpPr>
          <p:cNvPr id="61" name="Google Shape;61;p16"/>
          <p:cNvSpPr/>
          <p:nvPr/>
        </p:nvSpPr>
        <p:spPr>
          <a:xfrm>
            <a:off x="0" y="-2"/>
            <a:ext cx="320400" cy="2230800"/>
          </a:xfrm>
          <a:prstGeom prst="rect">
            <a:avLst/>
          </a:prstGeom>
          <a:solidFill>
            <a:schemeClr val="dk2"/>
          </a:solidFill>
          <a:ln>
            <a:noFill/>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400"/>
              <a:buFont typeface="NVIDIA Sans"/>
              <a:buNone/>
            </a:pPr>
            <a:endParaRPr sz="800" b="0" i="0" u="none" strike="noStrike" cap="none">
              <a:solidFill>
                <a:srgbClr val="000000"/>
              </a:solidFill>
              <a:latin typeface="NVIDIA Sans"/>
              <a:ea typeface="NVIDIA Sans"/>
              <a:cs typeface="NVIDIA Sans"/>
              <a:sym typeface="NVIDIA Sans"/>
            </a:endParaRPr>
          </a:p>
        </p:txBody>
      </p:sp>
      <p:sp>
        <p:nvSpPr>
          <p:cNvPr id="62" name="Google Shape;62;p16"/>
          <p:cNvSpPr txBox="1">
            <a:spLocks noGrp="1"/>
          </p:cNvSpPr>
          <p:nvPr>
            <p:ph type="body" idx="1"/>
          </p:nvPr>
        </p:nvSpPr>
        <p:spPr>
          <a:xfrm>
            <a:off x="775716" y="2382364"/>
            <a:ext cx="14684400" cy="704400"/>
          </a:xfrm>
          <a:prstGeom prst="rect">
            <a:avLst/>
          </a:prstGeom>
          <a:noFill/>
          <a:ln>
            <a:noFill/>
          </a:ln>
        </p:spPr>
        <p:txBody>
          <a:bodyPr spcFirstLastPara="1" wrap="square" lIns="0" tIns="0" rIns="0" bIns="0" anchor="ctr" anchorCtr="0">
            <a:noAutofit/>
          </a:bodyPr>
          <a:lstStyle>
            <a:lvl1pPr marL="914400" marR="0" lvl="0" indent="-457200" algn="l" rtl="0">
              <a:lnSpc>
                <a:spcPct val="90000"/>
              </a:lnSpc>
              <a:spcBef>
                <a:spcPts val="0"/>
              </a:spcBef>
              <a:spcAft>
                <a:spcPts val="0"/>
              </a:spcAft>
              <a:buClr>
                <a:schemeClr val="lt1"/>
              </a:buClr>
              <a:buSzPts val="1200"/>
              <a:buFont typeface="NVIDIA Sans"/>
              <a:buNone/>
              <a:defRPr sz="2400" b="0" i="0" u="none" strike="noStrike" cap="none">
                <a:solidFill>
                  <a:schemeClr val="lt1"/>
                </a:solidFill>
                <a:latin typeface="NVIDIA Sans"/>
                <a:ea typeface="NVIDIA Sans"/>
                <a:cs typeface="NVIDIA Sans"/>
                <a:sym typeface="NVIDIA Sans"/>
              </a:defRPr>
            </a:lvl1pPr>
            <a:lvl2pPr marL="1828800" marR="0" lvl="1" indent="-457200" algn="ctr" rtl="0">
              <a:lnSpc>
                <a:spcPct val="90000"/>
              </a:lnSpc>
              <a:spcBef>
                <a:spcPts val="200"/>
              </a:spcBef>
              <a:spcAft>
                <a:spcPts val="0"/>
              </a:spcAft>
              <a:buClr>
                <a:schemeClr val="lt1"/>
              </a:buClr>
              <a:buSzPts val="1100"/>
              <a:buFont typeface="NVIDIA Sans"/>
              <a:buNone/>
              <a:defRPr sz="2200" b="0" i="0" u="none" strike="noStrike" cap="none">
                <a:solidFill>
                  <a:schemeClr val="lt1"/>
                </a:solidFill>
                <a:latin typeface="NVIDIA Sans"/>
                <a:ea typeface="NVIDIA Sans"/>
                <a:cs typeface="NVIDIA Sans"/>
                <a:sym typeface="NVIDIA Sans"/>
              </a:defRPr>
            </a:lvl2pPr>
            <a:lvl3pPr marL="2743200" marR="0" lvl="2" indent="-457200" algn="ctr" rtl="0">
              <a:lnSpc>
                <a:spcPct val="90000"/>
              </a:lnSpc>
              <a:spcBef>
                <a:spcPts val="200"/>
              </a:spcBef>
              <a:spcAft>
                <a:spcPts val="0"/>
              </a:spcAft>
              <a:buClr>
                <a:schemeClr val="lt1"/>
              </a:buClr>
              <a:buSzPts val="1100"/>
              <a:buFont typeface="NVIDIA Sans"/>
              <a:buNone/>
              <a:defRPr sz="2200" b="0" i="0" u="none" strike="noStrike" cap="none">
                <a:solidFill>
                  <a:schemeClr val="lt1"/>
                </a:solidFill>
                <a:latin typeface="NVIDIA Sans"/>
                <a:ea typeface="NVIDIA Sans"/>
                <a:cs typeface="NVIDIA Sans"/>
                <a:sym typeface="NVIDIA Sans"/>
              </a:defRPr>
            </a:lvl3pPr>
            <a:lvl4pPr marL="3657600" marR="0" lvl="3" indent="-457200" algn="ctr" rtl="0">
              <a:lnSpc>
                <a:spcPct val="90000"/>
              </a:lnSpc>
              <a:spcBef>
                <a:spcPts val="200"/>
              </a:spcBef>
              <a:spcAft>
                <a:spcPts val="0"/>
              </a:spcAft>
              <a:buClr>
                <a:schemeClr val="lt1"/>
              </a:buClr>
              <a:buSzPts val="1100"/>
              <a:buFont typeface="NVIDIA Sans"/>
              <a:buNone/>
              <a:defRPr sz="2200" b="0" i="0" u="none" strike="noStrike" cap="none">
                <a:solidFill>
                  <a:schemeClr val="lt1"/>
                </a:solidFill>
                <a:latin typeface="NVIDIA Sans"/>
                <a:ea typeface="NVIDIA Sans"/>
                <a:cs typeface="NVIDIA Sans"/>
                <a:sym typeface="NVIDIA Sans"/>
              </a:defRPr>
            </a:lvl4pPr>
            <a:lvl5pPr marL="4572000" marR="0" lvl="4" indent="-457200" algn="ctr" rtl="0">
              <a:lnSpc>
                <a:spcPct val="90000"/>
              </a:lnSpc>
              <a:spcBef>
                <a:spcPts val="200"/>
              </a:spcBef>
              <a:spcAft>
                <a:spcPts val="0"/>
              </a:spcAft>
              <a:buClr>
                <a:schemeClr val="lt1"/>
              </a:buClr>
              <a:buSzPts val="1100"/>
              <a:buFont typeface="NVIDIA Sans"/>
              <a:buNone/>
              <a:defRPr sz="2200" b="0" i="0" u="none" strike="noStrike" cap="none">
                <a:solidFill>
                  <a:schemeClr val="lt1"/>
                </a:solidFill>
                <a:latin typeface="NVIDIA Sans"/>
                <a:ea typeface="NVIDIA Sans"/>
                <a:cs typeface="NVIDIA Sans"/>
                <a:sym typeface="NVIDIA Sans"/>
              </a:defRPr>
            </a:lvl5pPr>
            <a:lvl6pPr marL="5486400" marR="0" lvl="5" indent="-520700" algn="l" rtl="0">
              <a:lnSpc>
                <a:spcPct val="90000"/>
              </a:lnSpc>
              <a:spcBef>
                <a:spcPts val="200"/>
              </a:spcBef>
              <a:spcAft>
                <a:spcPts val="0"/>
              </a:spcAft>
              <a:buClr>
                <a:schemeClr val="dk1"/>
              </a:buClr>
              <a:buSzPts val="500"/>
              <a:buFont typeface="NVIDIA Sans"/>
              <a:buChar char="•"/>
              <a:defRPr sz="1000" b="0" i="0" u="none" strike="noStrike" cap="none">
                <a:solidFill>
                  <a:schemeClr val="dk1"/>
                </a:solidFill>
                <a:latin typeface="NVIDIA Sans"/>
                <a:ea typeface="NVIDIA Sans"/>
                <a:cs typeface="NVIDIA Sans"/>
                <a:sym typeface="NVIDIA Sans"/>
              </a:defRPr>
            </a:lvl6pPr>
            <a:lvl7pPr marL="6400800" marR="0" lvl="6" indent="-520700" algn="l" rtl="0">
              <a:lnSpc>
                <a:spcPct val="90000"/>
              </a:lnSpc>
              <a:spcBef>
                <a:spcPts val="200"/>
              </a:spcBef>
              <a:spcAft>
                <a:spcPts val="0"/>
              </a:spcAft>
              <a:buClr>
                <a:schemeClr val="dk1"/>
              </a:buClr>
              <a:buSzPts val="500"/>
              <a:buFont typeface="NVIDIA Sans"/>
              <a:buChar char="•"/>
              <a:defRPr sz="1000" b="0" i="0" u="none" strike="noStrike" cap="none">
                <a:solidFill>
                  <a:schemeClr val="dk1"/>
                </a:solidFill>
                <a:latin typeface="NVIDIA Sans"/>
                <a:ea typeface="NVIDIA Sans"/>
                <a:cs typeface="NVIDIA Sans"/>
                <a:sym typeface="NVIDIA Sans"/>
              </a:defRPr>
            </a:lvl7pPr>
            <a:lvl8pPr marL="7315200" marR="0" lvl="7" indent="-520700" algn="l" rtl="0">
              <a:lnSpc>
                <a:spcPct val="90000"/>
              </a:lnSpc>
              <a:spcBef>
                <a:spcPts val="200"/>
              </a:spcBef>
              <a:spcAft>
                <a:spcPts val="0"/>
              </a:spcAft>
              <a:buClr>
                <a:schemeClr val="dk1"/>
              </a:buClr>
              <a:buSzPts val="500"/>
              <a:buFont typeface="NVIDIA Sans"/>
              <a:buChar char="•"/>
              <a:defRPr sz="1000" b="0" i="0" u="none" strike="noStrike" cap="none">
                <a:solidFill>
                  <a:schemeClr val="dk1"/>
                </a:solidFill>
                <a:latin typeface="NVIDIA Sans"/>
                <a:ea typeface="NVIDIA Sans"/>
                <a:cs typeface="NVIDIA Sans"/>
                <a:sym typeface="NVIDIA Sans"/>
              </a:defRPr>
            </a:lvl8pPr>
            <a:lvl9pPr marL="8229600" marR="0" lvl="8" indent="-520700" algn="l" rtl="0">
              <a:lnSpc>
                <a:spcPct val="90000"/>
              </a:lnSpc>
              <a:spcBef>
                <a:spcPts val="200"/>
              </a:spcBef>
              <a:spcAft>
                <a:spcPts val="0"/>
              </a:spcAft>
              <a:buClr>
                <a:schemeClr val="dk1"/>
              </a:buClr>
              <a:buSzPts val="500"/>
              <a:buFont typeface="NVIDIA Sans"/>
              <a:buChar char="•"/>
              <a:defRPr sz="10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743531190"/>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matchingName="Title + Subtitle">
  <p:cSld name="1_Title + Subtitle">
    <p:spTree>
      <p:nvGrpSpPr>
        <p:cNvPr id="1" name="Shape 63"/>
        <p:cNvGrpSpPr/>
        <p:nvPr/>
      </p:nvGrpSpPr>
      <p:grpSpPr>
        <a:xfrm>
          <a:off x="0" y="0"/>
          <a:ext cx="0" cy="0"/>
          <a:chOff x="0" y="0"/>
          <a:chExt cx="0" cy="0"/>
        </a:xfrm>
      </p:grpSpPr>
      <p:sp>
        <p:nvSpPr>
          <p:cNvPr id="64" name="Google Shape;64;p17"/>
          <p:cNvSpPr>
            <a:spLocks noGrp="1"/>
          </p:cNvSpPr>
          <p:nvPr>
            <p:ph type="pic" idx="2"/>
          </p:nvPr>
        </p:nvSpPr>
        <p:spPr>
          <a:xfrm>
            <a:off x="9915526" y="7316250"/>
            <a:ext cx="2513400" cy="2513400"/>
          </a:xfrm>
          <a:prstGeom prst="rect">
            <a:avLst/>
          </a:prstGeom>
          <a:solidFill>
            <a:srgbClr val="F2F2F2"/>
          </a:solidFill>
          <a:ln>
            <a:noFill/>
          </a:ln>
        </p:spPr>
      </p:sp>
      <p:sp>
        <p:nvSpPr>
          <p:cNvPr id="65" name="Google Shape;65;p17"/>
          <p:cNvSpPr>
            <a:spLocks noGrp="1"/>
          </p:cNvSpPr>
          <p:nvPr>
            <p:ph type="pic" idx="3"/>
          </p:nvPr>
        </p:nvSpPr>
        <p:spPr>
          <a:xfrm>
            <a:off x="12615864" y="7316250"/>
            <a:ext cx="2513400" cy="2513400"/>
          </a:xfrm>
          <a:prstGeom prst="rect">
            <a:avLst/>
          </a:prstGeom>
          <a:solidFill>
            <a:srgbClr val="F2F2F2"/>
          </a:solidFill>
          <a:ln>
            <a:noFill/>
          </a:ln>
        </p:spPr>
      </p:sp>
      <p:sp>
        <p:nvSpPr>
          <p:cNvPr id="66" name="Google Shape;66;p17"/>
          <p:cNvSpPr>
            <a:spLocks noGrp="1"/>
          </p:cNvSpPr>
          <p:nvPr>
            <p:ph type="pic" idx="4"/>
          </p:nvPr>
        </p:nvSpPr>
        <p:spPr>
          <a:xfrm>
            <a:off x="15316200" y="7316250"/>
            <a:ext cx="2513400" cy="2513400"/>
          </a:xfrm>
          <a:prstGeom prst="rect">
            <a:avLst/>
          </a:prstGeom>
          <a:solidFill>
            <a:srgbClr val="F2F2F2"/>
          </a:solidFill>
          <a:ln>
            <a:noFill/>
          </a:ln>
        </p:spPr>
      </p:sp>
      <p:sp>
        <p:nvSpPr>
          <p:cNvPr id="67" name="Google Shape;67;p17"/>
          <p:cNvSpPr txBox="1">
            <a:spLocks noGrp="1"/>
          </p:cNvSpPr>
          <p:nvPr>
            <p:ph type="title"/>
          </p:nvPr>
        </p:nvSpPr>
        <p:spPr>
          <a:xfrm>
            <a:off x="775716" y="699516"/>
            <a:ext cx="14684400" cy="1683000"/>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lt1"/>
              </a:buClr>
              <a:buSzPts val="2200"/>
              <a:buFont typeface="NVIDIA Sans"/>
              <a:buNone/>
              <a:defRPr sz="4400" b="1" i="0" u="none" strike="noStrike" cap="none">
                <a:solidFill>
                  <a:schemeClr val="lt1"/>
                </a:solidFill>
                <a:latin typeface="NVIDIA Sans"/>
                <a:ea typeface="NVIDIA Sans"/>
                <a:cs typeface="NVIDIA Sans"/>
                <a:sym typeface="NVIDIA Sans"/>
              </a:defRPr>
            </a:lvl1pPr>
            <a:lvl2pPr marR="0" lvl="1"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2pPr>
            <a:lvl3pPr marR="0" lvl="2"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3pPr>
            <a:lvl4pPr marR="0" lvl="3"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4pPr>
            <a:lvl5pPr marR="0" lvl="4"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5pPr>
            <a:lvl6pPr marR="0" lvl="5"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6pPr>
            <a:lvl7pPr marR="0" lvl="6"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7pPr>
            <a:lvl8pPr marR="0" lvl="7"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8pPr>
            <a:lvl9pPr marR="0" lvl="8" algn="l" rtl="0">
              <a:lnSpc>
                <a:spcPct val="100000"/>
              </a:lnSpc>
              <a:spcBef>
                <a:spcPts val="0"/>
              </a:spcBef>
              <a:spcAft>
                <a:spcPts val="0"/>
              </a:spcAft>
              <a:buClr>
                <a:srgbClr val="000000"/>
              </a:buClr>
              <a:buSzPts val="400"/>
              <a:buFont typeface="NVIDIA Sans"/>
              <a:buNone/>
              <a:defRPr sz="1000" b="0" i="0" u="none" strike="noStrike" cap="none">
                <a:solidFill>
                  <a:srgbClr val="000000"/>
                </a:solidFill>
                <a:latin typeface="NVIDIA Sans"/>
                <a:ea typeface="NVIDIA Sans"/>
                <a:cs typeface="NVIDIA Sans"/>
                <a:sym typeface="NVIDIA Sans"/>
              </a:defRPr>
            </a:lvl9pPr>
          </a:lstStyle>
          <a:p>
            <a:endParaRPr/>
          </a:p>
        </p:txBody>
      </p:sp>
      <p:pic>
        <p:nvPicPr>
          <p:cNvPr id="68" name="Google Shape;68;p17"/>
          <p:cNvPicPr preferRelativeResize="0"/>
          <p:nvPr/>
        </p:nvPicPr>
        <p:blipFill rotWithShape="1">
          <a:blip r:embed="rId2">
            <a:alphaModFix/>
          </a:blip>
          <a:srcRect/>
          <a:stretch/>
        </p:blipFill>
        <p:spPr>
          <a:xfrm>
            <a:off x="16415208" y="0"/>
            <a:ext cx="1415588" cy="1415588"/>
          </a:xfrm>
          <a:prstGeom prst="rect">
            <a:avLst/>
          </a:prstGeom>
          <a:noFill/>
          <a:ln>
            <a:noFill/>
          </a:ln>
        </p:spPr>
      </p:pic>
      <p:sp>
        <p:nvSpPr>
          <p:cNvPr id="69" name="Google Shape;69;p17"/>
          <p:cNvSpPr/>
          <p:nvPr/>
        </p:nvSpPr>
        <p:spPr>
          <a:xfrm>
            <a:off x="0" y="-2"/>
            <a:ext cx="320400" cy="2230800"/>
          </a:xfrm>
          <a:prstGeom prst="rect">
            <a:avLst/>
          </a:prstGeom>
          <a:solidFill>
            <a:schemeClr val="dk2"/>
          </a:solidFill>
          <a:ln>
            <a:noFill/>
          </a:ln>
        </p:spPr>
        <p:txBody>
          <a:bodyPr spcFirstLastPara="1" wrap="square" lIns="45700" tIns="22850" rIns="45700" bIns="22850" anchor="ctr" anchorCtr="0">
            <a:noAutofit/>
          </a:bodyPr>
          <a:lstStyle/>
          <a:p>
            <a:pPr marL="0" marR="0" lvl="0" indent="0" algn="ctr" rtl="0">
              <a:lnSpc>
                <a:spcPct val="100000"/>
              </a:lnSpc>
              <a:spcBef>
                <a:spcPts val="0"/>
              </a:spcBef>
              <a:spcAft>
                <a:spcPts val="0"/>
              </a:spcAft>
              <a:buClr>
                <a:srgbClr val="000000"/>
              </a:buClr>
              <a:buSzPts val="400"/>
              <a:buFont typeface="NVIDIA Sans"/>
              <a:buNone/>
            </a:pPr>
            <a:endParaRPr sz="800" b="0" i="0" u="none" strike="noStrike" cap="none">
              <a:solidFill>
                <a:srgbClr val="000000"/>
              </a:solidFill>
              <a:latin typeface="NVIDIA Sans"/>
              <a:ea typeface="NVIDIA Sans"/>
              <a:cs typeface="NVIDIA Sans"/>
              <a:sym typeface="NVIDIA Sans"/>
            </a:endParaRPr>
          </a:p>
        </p:txBody>
      </p:sp>
    </p:spTree>
    <p:extLst>
      <p:ext uri="{BB962C8B-B14F-4D97-AF65-F5344CB8AC3E}">
        <p14:creationId xmlns:p14="http://schemas.microsoft.com/office/powerpoint/2010/main" val="3153335045"/>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matchingName="1_4.1_Recommended Sessions">
  <p:cSld name="1_4.1_Recommended Sessions">
    <p:spTree>
      <p:nvGrpSpPr>
        <p:cNvPr id="1" name="Shape 9"/>
        <p:cNvGrpSpPr/>
        <p:nvPr/>
      </p:nvGrpSpPr>
      <p:grpSpPr>
        <a:xfrm>
          <a:off x="0" y="0"/>
          <a:ext cx="0" cy="0"/>
          <a:chOff x="0" y="0"/>
          <a:chExt cx="0" cy="0"/>
        </a:xfrm>
      </p:grpSpPr>
      <p:sp>
        <p:nvSpPr>
          <p:cNvPr id="10" name="Google Shape;10;p3"/>
          <p:cNvSpPr txBox="1">
            <a:spLocks noGrp="1"/>
          </p:cNvSpPr>
          <p:nvPr>
            <p:ph type="body" idx="1"/>
          </p:nvPr>
        </p:nvSpPr>
        <p:spPr>
          <a:xfrm>
            <a:off x="9421258" y="2921826"/>
            <a:ext cx="8408114" cy="6894923"/>
          </a:xfrm>
          <a:prstGeom prst="rect">
            <a:avLst/>
          </a:prstGeom>
          <a:noFill/>
          <a:ln>
            <a:noFill/>
          </a:ln>
        </p:spPr>
        <p:txBody>
          <a:bodyPr spcFirstLastPara="1" wrap="square" lIns="0" tIns="411475" rIns="0" bIns="457200" anchor="t" anchorCtr="0">
            <a:noAutofit/>
          </a:bodyPr>
          <a:lstStyle>
            <a:lvl1pPr marL="228600" marR="0" lvl="0" indent="-241300" algn="l" rtl="0">
              <a:lnSpc>
                <a:spcPct val="100000"/>
              </a:lnSpc>
              <a:spcBef>
                <a:spcPts val="0"/>
              </a:spcBef>
              <a:spcAft>
                <a:spcPts val="0"/>
              </a:spcAft>
              <a:buClr>
                <a:schemeClr val="dk2"/>
              </a:buClr>
              <a:buSzPts val="4000"/>
              <a:buFont typeface="Arial"/>
              <a:buChar char="•"/>
              <a:defRPr sz="2000" b="0" i="0" u="none" strike="noStrike" cap="none">
                <a:solidFill>
                  <a:schemeClr val="lt1"/>
                </a:solidFill>
                <a:latin typeface="NVIDIA Sans"/>
                <a:ea typeface="NVIDIA Sans"/>
                <a:cs typeface="NVIDIA Sans"/>
                <a:sym typeface="NVIDIA Sans"/>
              </a:defRPr>
            </a:lvl1pPr>
            <a:lvl2pPr marL="457200" marR="0" lvl="1" indent="-114300" algn="l" rtl="0">
              <a:lnSpc>
                <a:spcPct val="90000"/>
              </a:lnSpc>
              <a:spcBef>
                <a:spcPts val="1000"/>
              </a:spcBef>
              <a:spcAft>
                <a:spcPts val="0"/>
              </a:spcAft>
              <a:buClr>
                <a:schemeClr val="dk2"/>
              </a:buClr>
              <a:buSzPts val="3600"/>
              <a:buFont typeface="Noto Sans Symbols"/>
              <a:buNone/>
              <a:defRPr sz="1800" b="0" i="0" u="none" strike="noStrike" cap="none">
                <a:solidFill>
                  <a:schemeClr val="lt1"/>
                </a:solidFill>
                <a:latin typeface="NVIDIA Sans"/>
                <a:ea typeface="NVIDIA Sans"/>
                <a:cs typeface="NVIDIA Sans"/>
                <a:sym typeface="NVIDIA Sans"/>
              </a:defRPr>
            </a:lvl2pPr>
            <a:lvl3pPr marL="685800" marR="0" lvl="2" indent="-114300" algn="l" rtl="0">
              <a:lnSpc>
                <a:spcPct val="90000"/>
              </a:lnSpc>
              <a:spcBef>
                <a:spcPts val="251"/>
              </a:spcBef>
              <a:spcAft>
                <a:spcPts val="0"/>
              </a:spcAft>
              <a:buClr>
                <a:schemeClr val="dk2"/>
              </a:buClr>
              <a:buSzPts val="3200"/>
              <a:buFont typeface="Noto Sans Symbols"/>
              <a:buNone/>
              <a:defRPr sz="1600" b="0" i="0" u="none" strike="noStrike" cap="none">
                <a:solidFill>
                  <a:schemeClr val="lt1"/>
                </a:solidFill>
                <a:latin typeface="NVIDIA Sans"/>
                <a:ea typeface="NVIDIA Sans"/>
                <a:cs typeface="NVIDIA Sans"/>
                <a:sym typeface="NVIDIA Sans"/>
              </a:defRPr>
            </a:lvl3pPr>
            <a:lvl4pPr marL="914400" marR="0" lvl="3" indent="-114300" algn="l" rtl="0">
              <a:lnSpc>
                <a:spcPct val="90000"/>
              </a:lnSpc>
              <a:spcBef>
                <a:spcPts val="251"/>
              </a:spcBef>
              <a:spcAft>
                <a:spcPts val="0"/>
              </a:spcAft>
              <a:buClr>
                <a:schemeClr val="dk2"/>
              </a:buClr>
              <a:buSzPts val="2800"/>
              <a:buFont typeface="Noto Sans Symbols"/>
              <a:buNone/>
              <a:defRPr sz="1400" b="0" i="0" u="none" strike="noStrike" cap="none">
                <a:solidFill>
                  <a:schemeClr val="lt1"/>
                </a:solidFill>
                <a:latin typeface="NVIDIA Sans"/>
                <a:ea typeface="NVIDIA Sans"/>
                <a:cs typeface="NVIDIA Sans"/>
                <a:sym typeface="NVIDIA Sans"/>
              </a:defRPr>
            </a:lvl4pPr>
            <a:lvl5pPr marL="1143000" marR="0" lvl="4" indent="-114300" algn="l" rtl="0">
              <a:lnSpc>
                <a:spcPct val="90000"/>
              </a:lnSpc>
              <a:spcBef>
                <a:spcPts val="251"/>
              </a:spcBef>
              <a:spcAft>
                <a:spcPts val="0"/>
              </a:spcAft>
              <a:buClr>
                <a:schemeClr val="dk2"/>
              </a:buClr>
              <a:buSzPts val="2400"/>
              <a:buFont typeface="Noto Sans Symbols"/>
              <a:buNone/>
              <a:defRPr sz="1200" b="0" i="0" u="none" strike="noStrike" cap="none">
                <a:solidFill>
                  <a:schemeClr val="lt1"/>
                </a:solidFill>
                <a:latin typeface="NVIDIA Sans"/>
                <a:ea typeface="NVIDIA Sans"/>
                <a:cs typeface="NVIDIA Sans"/>
                <a:sym typeface="NVIDIA Sans"/>
              </a:defRPr>
            </a:lvl5pPr>
            <a:lvl6pPr marL="1371600" marR="0" lvl="5" indent="-171450" algn="l" rtl="0">
              <a:lnSpc>
                <a:spcPct val="90000"/>
              </a:lnSpc>
              <a:spcBef>
                <a:spcPts val="251"/>
              </a:spcBef>
              <a:spcAft>
                <a:spcPts val="0"/>
              </a:spcAft>
              <a:buClr>
                <a:schemeClr val="dk1"/>
              </a:buClr>
              <a:buSzPts val="1800"/>
              <a:buFont typeface="Arial"/>
              <a:buChar char="•"/>
              <a:defRPr sz="900" b="0" i="0" u="none" strike="noStrike" cap="none">
                <a:solidFill>
                  <a:schemeClr val="dk1"/>
                </a:solidFill>
                <a:latin typeface="NVIDIA Sans"/>
                <a:ea typeface="NVIDIA Sans"/>
                <a:cs typeface="NVIDIA Sans"/>
                <a:sym typeface="NVIDIA Sans"/>
              </a:defRPr>
            </a:lvl6pPr>
            <a:lvl7pPr marL="1600200" marR="0" lvl="6" indent="-171450" algn="l" rtl="0">
              <a:lnSpc>
                <a:spcPct val="90000"/>
              </a:lnSpc>
              <a:spcBef>
                <a:spcPts val="251"/>
              </a:spcBef>
              <a:spcAft>
                <a:spcPts val="0"/>
              </a:spcAft>
              <a:buClr>
                <a:schemeClr val="dk1"/>
              </a:buClr>
              <a:buSzPts val="1800"/>
              <a:buFont typeface="Arial"/>
              <a:buChar char="•"/>
              <a:defRPr sz="900" b="0" i="0" u="none" strike="noStrike" cap="none">
                <a:solidFill>
                  <a:schemeClr val="dk1"/>
                </a:solidFill>
                <a:latin typeface="NVIDIA Sans"/>
                <a:ea typeface="NVIDIA Sans"/>
                <a:cs typeface="NVIDIA Sans"/>
                <a:sym typeface="NVIDIA Sans"/>
              </a:defRPr>
            </a:lvl7pPr>
            <a:lvl8pPr marL="1828800" marR="0" lvl="7" indent="-171450" algn="l" rtl="0">
              <a:lnSpc>
                <a:spcPct val="90000"/>
              </a:lnSpc>
              <a:spcBef>
                <a:spcPts val="251"/>
              </a:spcBef>
              <a:spcAft>
                <a:spcPts val="0"/>
              </a:spcAft>
              <a:buClr>
                <a:schemeClr val="dk1"/>
              </a:buClr>
              <a:buSzPts val="1800"/>
              <a:buFont typeface="Arial"/>
              <a:buChar char="•"/>
              <a:defRPr sz="900" b="0" i="0" u="none" strike="noStrike" cap="none">
                <a:solidFill>
                  <a:schemeClr val="dk1"/>
                </a:solidFill>
                <a:latin typeface="NVIDIA Sans"/>
                <a:ea typeface="NVIDIA Sans"/>
                <a:cs typeface="NVIDIA Sans"/>
                <a:sym typeface="NVIDIA Sans"/>
              </a:defRPr>
            </a:lvl8pPr>
            <a:lvl9pPr marL="2057400" marR="0" lvl="8" indent="-171450" algn="l" rtl="0">
              <a:lnSpc>
                <a:spcPct val="90000"/>
              </a:lnSpc>
              <a:spcBef>
                <a:spcPts val="251"/>
              </a:spcBef>
              <a:spcAft>
                <a:spcPts val="0"/>
              </a:spcAft>
              <a:buClr>
                <a:schemeClr val="dk1"/>
              </a:buClr>
              <a:buSzPts val="1800"/>
              <a:buFont typeface="Arial"/>
              <a:buChar char="•"/>
              <a:defRPr sz="900" b="0" i="0" u="none" strike="noStrike" cap="none">
                <a:solidFill>
                  <a:schemeClr val="dk1"/>
                </a:solidFill>
                <a:latin typeface="NVIDIA Sans"/>
                <a:ea typeface="NVIDIA Sans"/>
                <a:cs typeface="NVIDIA Sans"/>
                <a:sym typeface="NVIDIA Sans"/>
              </a:defRPr>
            </a:lvl9pPr>
          </a:lstStyle>
          <a:p>
            <a:endParaRPr/>
          </a:p>
        </p:txBody>
      </p:sp>
      <p:sp>
        <p:nvSpPr>
          <p:cNvPr id="11" name="Google Shape;11;p3"/>
          <p:cNvSpPr/>
          <p:nvPr/>
        </p:nvSpPr>
        <p:spPr>
          <a:xfrm>
            <a:off x="0" y="-1"/>
            <a:ext cx="320040" cy="2230586"/>
          </a:xfrm>
          <a:prstGeom prst="rect">
            <a:avLst/>
          </a:prstGeom>
          <a:solidFill>
            <a:schemeClr val="dk2"/>
          </a:solidFill>
          <a:ln>
            <a:noFill/>
          </a:ln>
        </p:spPr>
        <p:txBody>
          <a:bodyPr spcFirstLastPara="1" wrap="square" lIns="45713" tIns="22850" rIns="45713" bIns="22850" anchor="ctr" anchorCtr="0">
            <a:noAutofit/>
          </a:bodyPr>
          <a:lstStyle/>
          <a:p>
            <a:pPr marL="0" marR="0" lvl="0" indent="0" algn="ctr" rtl="0">
              <a:lnSpc>
                <a:spcPct val="100000"/>
              </a:lnSpc>
              <a:spcBef>
                <a:spcPts val="0"/>
              </a:spcBef>
              <a:spcAft>
                <a:spcPts val="0"/>
              </a:spcAft>
              <a:buClr>
                <a:srgbClr val="000000"/>
              </a:buClr>
              <a:buSzPts val="1401"/>
              <a:buFont typeface="Arial"/>
              <a:buNone/>
            </a:pPr>
            <a:endParaRPr sz="701" b="0" i="0" u="none" strike="noStrike" cap="none">
              <a:solidFill>
                <a:srgbClr val="000000"/>
              </a:solidFill>
              <a:latin typeface="NVIDIA Sans"/>
              <a:ea typeface="NVIDIA Sans"/>
              <a:cs typeface="NVIDIA Sans"/>
              <a:sym typeface="NVIDIA Sans"/>
            </a:endParaRPr>
          </a:p>
        </p:txBody>
      </p:sp>
      <p:sp>
        <p:nvSpPr>
          <p:cNvPr id="12" name="Google Shape;12;p3"/>
          <p:cNvSpPr txBox="1">
            <a:spLocks noGrp="1"/>
          </p:cNvSpPr>
          <p:nvPr>
            <p:ph type="title"/>
          </p:nvPr>
        </p:nvSpPr>
        <p:spPr>
          <a:xfrm>
            <a:off x="775715" y="697022"/>
            <a:ext cx="14684215" cy="1682848"/>
          </a:xfrm>
          <a:prstGeom prst="rect">
            <a:avLst/>
          </a:prstGeom>
          <a:noFill/>
          <a:ln>
            <a:noFill/>
          </a:ln>
        </p:spPr>
        <p:txBody>
          <a:bodyPr spcFirstLastPara="1" wrap="square" lIns="0" tIns="0" rIns="0" bIns="0" anchor="b" anchorCtr="0">
            <a:normAutofit/>
          </a:bodyPr>
          <a:lstStyle>
            <a:lvl1pPr marR="0" lvl="0" algn="l" rtl="0">
              <a:lnSpc>
                <a:spcPct val="90000"/>
              </a:lnSpc>
              <a:spcBef>
                <a:spcPts val="0"/>
              </a:spcBef>
              <a:spcAft>
                <a:spcPts val="0"/>
              </a:spcAft>
              <a:buClr>
                <a:schemeClr val="lt1"/>
              </a:buClr>
              <a:buSzPts val="8800"/>
              <a:buFont typeface="NVIDIA Sans"/>
              <a:buNone/>
              <a:defRPr sz="4400" b="1" i="0" u="none" strike="noStrike" cap="none">
                <a:solidFill>
                  <a:schemeClr val="lt1"/>
                </a:solidFill>
                <a:latin typeface="NVIDIA Sans"/>
                <a:ea typeface="NVIDIA Sans"/>
                <a:cs typeface="NVIDIA Sans"/>
                <a:sym typeface="NVIDIA Sans"/>
              </a:defRPr>
            </a:lvl1pPr>
            <a:lvl2pPr lvl="1">
              <a:spcBef>
                <a:spcPts val="0"/>
              </a:spcBef>
              <a:spcAft>
                <a:spcPts val="0"/>
              </a:spcAft>
              <a:buSzPts val="1400"/>
              <a:buNone/>
              <a:defRPr sz="900"/>
            </a:lvl2pPr>
            <a:lvl3pPr lvl="2">
              <a:spcBef>
                <a:spcPts val="0"/>
              </a:spcBef>
              <a:spcAft>
                <a:spcPts val="0"/>
              </a:spcAft>
              <a:buSzPts val="1400"/>
              <a:buNone/>
              <a:defRPr sz="900"/>
            </a:lvl3pPr>
            <a:lvl4pPr lvl="3">
              <a:spcBef>
                <a:spcPts val="0"/>
              </a:spcBef>
              <a:spcAft>
                <a:spcPts val="0"/>
              </a:spcAft>
              <a:buSzPts val="1400"/>
              <a:buNone/>
              <a:defRPr sz="900"/>
            </a:lvl4pPr>
            <a:lvl5pPr lvl="4">
              <a:spcBef>
                <a:spcPts val="0"/>
              </a:spcBef>
              <a:spcAft>
                <a:spcPts val="0"/>
              </a:spcAft>
              <a:buSzPts val="1400"/>
              <a:buNone/>
              <a:defRPr sz="900"/>
            </a:lvl5pPr>
            <a:lvl6pPr lvl="5">
              <a:spcBef>
                <a:spcPts val="0"/>
              </a:spcBef>
              <a:spcAft>
                <a:spcPts val="0"/>
              </a:spcAft>
              <a:buSzPts val="1400"/>
              <a:buNone/>
              <a:defRPr sz="900"/>
            </a:lvl6pPr>
            <a:lvl7pPr lvl="6">
              <a:spcBef>
                <a:spcPts val="0"/>
              </a:spcBef>
              <a:spcAft>
                <a:spcPts val="0"/>
              </a:spcAft>
              <a:buSzPts val="1400"/>
              <a:buNone/>
              <a:defRPr sz="900"/>
            </a:lvl7pPr>
            <a:lvl8pPr lvl="7">
              <a:spcBef>
                <a:spcPts val="0"/>
              </a:spcBef>
              <a:spcAft>
                <a:spcPts val="0"/>
              </a:spcAft>
              <a:buSzPts val="1400"/>
              <a:buNone/>
              <a:defRPr sz="900"/>
            </a:lvl8pPr>
            <a:lvl9pPr lvl="8">
              <a:spcBef>
                <a:spcPts val="0"/>
              </a:spcBef>
              <a:spcAft>
                <a:spcPts val="0"/>
              </a:spcAft>
              <a:buSzPts val="1400"/>
              <a:buNone/>
              <a:defRPr sz="900"/>
            </a:lvl9pPr>
          </a:lstStyle>
          <a:p>
            <a:endParaRPr/>
          </a:p>
        </p:txBody>
      </p:sp>
      <p:pic>
        <p:nvPicPr>
          <p:cNvPr id="13" name="Google Shape;13;p3"/>
          <p:cNvPicPr preferRelativeResize="0"/>
          <p:nvPr/>
        </p:nvPicPr>
        <p:blipFill rotWithShape="1">
          <a:blip r:embed="rId2">
            <a:alphaModFix/>
          </a:blip>
          <a:srcRect/>
          <a:stretch/>
        </p:blipFill>
        <p:spPr>
          <a:xfrm>
            <a:off x="16415208" y="0"/>
            <a:ext cx="1415592" cy="1415592"/>
          </a:xfrm>
          <a:prstGeom prst="rect">
            <a:avLst/>
          </a:prstGeom>
          <a:noFill/>
          <a:ln>
            <a:noFill/>
          </a:ln>
        </p:spPr>
      </p:pic>
      <p:sp>
        <p:nvSpPr>
          <p:cNvPr id="14" name="Google Shape;14;p3"/>
          <p:cNvSpPr txBox="1">
            <a:spLocks noGrp="1"/>
          </p:cNvSpPr>
          <p:nvPr>
            <p:ph type="body" idx="2"/>
          </p:nvPr>
        </p:nvSpPr>
        <p:spPr>
          <a:xfrm>
            <a:off x="775716" y="2921826"/>
            <a:ext cx="8408114" cy="6894923"/>
          </a:xfrm>
          <a:prstGeom prst="rect">
            <a:avLst/>
          </a:prstGeom>
          <a:noFill/>
          <a:ln>
            <a:noFill/>
          </a:ln>
        </p:spPr>
        <p:txBody>
          <a:bodyPr spcFirstLastPara="1" wrap="square" lIns="0" tIns="0" rIns="0" bIns="0" anchor="t" anchorCtr="0">
            <a:noAutofit/>
          </a:bodyPr>
          <a:lstStyle>
            <a:lvl1pPr marL="228600" marR="0" lvl="0" indent="-241300" algn="l" rtl="0">
              <a:lnSpc>
                <a:spcPct val="100000"/>
              </a:lnSpc>
              <a:spcBef>
                <a:spcPts val="0"/>
              </a:spcBef>
              <a:spcAft>
                <a:spcPts val="0"/>
              </a:spcAft>
              <a:buClr>
                <a:schemeClr val="dk2"/>
              </a:buClr>
              <a:buSzPts val="4000"/>
              <a:buFont typeface="Arial"/>
              <a:buChar char="•"/>
              <a:defRPr sz="2000" b="0" i="0" u="none" strike="noStrike" cap="none">
                <a:solidFill>
                  <a:schemeClr val="lt1"/>
                </a:solidFill>
                <a:latin typeface="NVIDIA Sans"/>
                <a:ea typeface="NVIDIA Sans"/>
                <a:cs typeface="NVIDIA Sans"/>
                <a:sym typeface="NVIDIA Sans"/>
              </a:defRPr>
            </a:lvl1pPr>
            <a:lvl2pPr marL="457200" marR="0" lvl="1" indent="-114300" algn="l" rtl="0">
              <a:lnSpc>
                <a:spcPct val="90000"/>
              </a:lnSpc>
              <a:spcBef>
                <a:spcPts val="1000"/>
              </a:spcBef>
              <a:spcAft>
                <a:spcPts val="0"/>
              </a:spcAft>
              <a:buClr>
                <a:schemeClr val="dk2"/>
              </a:buClr>
              <a:buSzPts val="3600"/>
              <a:buFont typeface="Noto Sans Symbols"/>
              <a:buNone/>
              <a:defRPr sz="1800" b="0" i="0" u="none" strike="noStrike" cap="none">
                <a:solidFill>
                  <a:schemeClr val="lt1"/>
                </a:solidFill>
                <a:latin typeface="NVIDIA Sans"/>
                <a:ea typeface="NVIDIA Sans"/>
                <a:cs typeface="NVIDIA Sans"/>
                <a:sym typeface="NVIDIA Sans"/>
              </a:defRPr>
            </a:lvl2pPr>
            <a:lvl3pPr marL="685800" marR="0" lvl="2" indent="-114300" algn="l" rtl="0">
              <a:lnSpc>
                <a:spcPct val="90000"/>
              </a:lnSpc>
              <a:spcBef>
                <a:spcPts val="251"/>
              </a:spcBef>
              <a:spcAft>
                <a:spcPts val="0"/>
              </a:spcAft>
              <a:buClr>
                <a:schemeClr val="dk2"/>
              </a:buClr>
              <a:buSzPts val="3200"/>
              <a:buFont typeface="Noto Sans Symbols"/>
              <a:buNone/>
              <a:defRPr sz="1600" b="0" i="0" u="none" strike="noStrike" cap="none">
                <a:solidFill>
                  <a:schemeClr val="lt1"/>
                </a:solidFill>
                <a:latin typeface="NVIDIA Sans"/>
                <a:ea typeface="NVIDIA Sans"/>
                <a:cs typeface="NVIDIA Sans"/>
                <a:sym typeface="NVIDIA Sans"/>
              </a:defRPr>
            </a:lvl3pPr>
            <a:lvl4pPr marL="914400" marR="0" lvl="3" indent="-114300" algn="l" rtl="0">
              <a:lnSpc>
                <a:spcPct val="90000"/>
              </a:lnSpc>
              <a:spcBef>
                <a:spcPts val="251"/>
              </a:spcBef>
              <a:spcAft>
                <a:spcPts val="0"/>
              </a:spcAft>
              <a:buClr>
                <a:schemeClr val="dk2"/>
              </a:buClr>
              <a:buSzPts val="2800"/>
              <a:buFont typeface="Noto Sans Symbols"/>
              <a:buNone/>
              <a:defRPr sz="1400" b="0" i="0" u="none" strike="noStrike" cap="none">
                <a:solidFill>
                  <a:schemeClr val="lt1"/>
                </a:solidFill>
                <a:latin typeface="NVIDIA Sans"/>
                <a:ea typeface="NVIDIA Sans"/>
                <a:cs typeface="NVIDIA Sans"/>
                <a:sym typeface="NVIDIA Sans"/>
              </a:defRPr>
            </a:lvl4pPr>
            <a:lvl5pPr marL="1143000" marR="0" lvl="4" indent="-114300" algn="l" rtl="0">
              <a:lnSpc>
                <a:spcPct val="90000"/>
              </a:lnSpc>
              <a:spcBef>
                <a:spcPts val="251"/>
              </a:spcBef>
              <a:spcAft>
                <a:spcPts val="0"/>
              </a:spcAft>
              <a:buClr>
                <a:schemeClr val="dk2"/>
              </a:buClr>
              <a:buSzPts val="2400"/>
              <a:buFont typeface="Noto Sans Symbols"/>
              <a:buNone/>
              <a:defRPr sz="1200" b="0" i="0" u="none" strike="noStrike" cap="none">
                <a:solidFill>
                  <a:schemeClr val="lt1"/>
                </a:solidFill>
                <a:latin typeface="NVIDIA Sans"/>
                <a:ea typeface="NVIDIA Sans"/>
                <a:cs typeface="NVIDIA Sans"/>
                <a:sym typeface="NVIDIA Sans"/>
              </a:defRPr>
            </a:lvl5pPr>
            <a:lvl6pPr marL="1371600" marR="0" lvl="5" indent="-171450" algn="l" rtl="0">
              <a:lnSpc>
                <a:spcPct val="90000"/>
              </a:lnSpc>
              <a:spcBef>
                <a:spcPts val="251"/>
              </a:spcBef>
              <a:spcAft>
                <a:spcPts val="0"/>
              </a:spcAft>
              <a:buClr>
                <a:schemeClr val="dk1"/>
              </a:buClr>
              <a:buSzPts val="1800"/>
              <a:buFont typeface="Arial"/>
              <a:buChar char="•"/>
              <a:defRPr sz="900" b="0" i="0" u="none" strike="noStrike" cap="none">
                <a:solidFill>
                  <a:schemeClr val="dk1"/>
                </a:solidFill>
                <a:latin typeface="NVIDIA Sans"/>
                <a:ea typeface="NVIDIA Sans"/>
                <a:cs typeface="NVIDIA Sans"/>
                <a:sym typeface="NVIDIA Sans"/>
              </a:defRPr>
            </a:lvl6pPr>
            <a:lvl7pPr marL="1600200" marR="0" lvl="6" indent="-171450" algn="l" rtl="0">
              <a:lnSpc>
                <a:spcPct val="90000"/>
              </a:lnSpc>
              <a:spcBef>
                <a:spcPts val="251"/>
              </a:spcBef>
              <a:spcAft>
                <a:spcPts val="0"/>
              </a:spcAft>
              <a:buClr>
                <a:schemeClr val="dk1"/>
              </a:buClr>
              <a:buSzPts val="1800"/>
              <a:buFont typeface="Arial"/>
              <a:buChar char="•"/>
              <a:defRPr sz="900" b="0" i="0" u="none" strike="noStrike" cap="none">
                <a:solidFill>
                  <a:schemeClr val="dk1"/>
                </a:solidFill>
                <a:latin typeface="NVIDIA Sans"/>
                <a:ea typeface="NVIDIA Sans"/>
                <a:cs typeface="NVIDIA Sans"/>
                <a:sym typeface="NVIDIA Sans"/>
              </a:defRPr>
            </a:lvl7pPr>
            <a:lvl8pPr marL="1828800" marR="0" lvl="7" indent="-171450" algn="l" rtl="0">
              <a:lnSpc>
                <a:spcPct val="90000"/>
              </a:lnSpc>
              <a:spcBef>
                <a:spcPts val="251"/>
              </a:spcBef>
              <a:spcAft>
                <a:spcPts val="0"/>
              </a:spcAft>
              <a:buClr>
                <a:schemeClr val="dk1"/>
              </a:buClr>
              <a:buSzPts val="1800"/>
              <a:buFont typeface="Arial"/>
              <a:buChar char="•"/>
              <a:defRPr sz="900" b="0" i="0" u="none" strike="noStrike" cap="none">
                <a:solidFill>
                  <a:schemeClr val="dk1"/>
                </a:solidFill>
                <a:latin typeface="NVIDIA Sans"/>
                <a:ea typeface="NVIDIA Sans"/>
                <a:cs typeface="NVIDIA Sans"/>
                <a:sym typeface="NVIDIA Sans"/>
              </a:defRPr>
            </a:lvl8pPr>
            <a:lvl9pPr marL="2057400" marR="0" lvl="8" indent="-171450" algn="l" rtl="0">
              <a:lnSpc>
                <a:spcPct val="90000"/>
              </a:lnSpc>
              <a:spcBef>
                <a:spcPts val="251"/>
              </a:spcBef>
              <a:spcAft>
                <a:spcPts val="0"/>
              </a:spcAft>
              <a:buClr>
                <a:schemeClr val="dk1"/>
              </a:buClr>
              <a:buSzPts val="1800"/>
              <a:buFont typeface="Arial"/>
              <a:buChar char="•"/>
              <a:defRPr sz="9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2541551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50572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756509" y="1491789"/>
            <a:ext cx="9641108" cy="2468880"/>
          </a:xfrm>
        </p:spPr>
        <p:txBody>
          <a:bodyPr anchor="b">
            <a:normAutofit/>
          </a:bodyPr>
          <a:lstStyle>
            <a:lvl1pPr algn="l">
              <a:defRPr sz="44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756509" y="3970863"/>
            <a:ext cx="9641108" cy="851916"/>
          </a:xfrm>
          <a:prstGeom prst="rect">
            <a:avLst/>
          </a:prstGeom>
        </p:spPr>
        <p:txBody>
          <a:bodyPr>
            <a:normAutofit/>
          </a:bodyPr>
          <a:lstStyle>
            <a:lvl1pPr marL="0" indent="0" algn="l">
              <a:buNone/>
              <a:defRPr sz="2201" b="0" cap="none" baseline="0">
                <a:solidFill>
                  <a:schemeClr val="bg1"/>
                </a:solidFill>
                <a:latin typeface="NVIDIA Sans" panose="020B0503020203020204" pitchFamily="34" charset="0"/>
                <a:cs typeface="NVIDIA Sans" panose="020B0503020203020204" pitchFamily="34" charset="0"/>
              </a:defRPr>
            </a:lvl1pPr>
            <a:lvl2pPr marL="685593" indent="0" algn="ctr">
              <a:buNone/>
              <a:defRPr sz="3000"/>
            </a:lvl2pPr>
            <a:lvl3pPr marL="1371191" indent="0" algn="ctr">
              <a:buNone/>
              <a:defRPr sz="2700"/>
            </a:lvl3pPr>
            <a:lvl4pPr marL="2056784" indent="0" algn="ctr">
              <a:buNone/>
              <a:defRPr sz="2400"/>
            </a:lvl4pPr>
            <a:lvl5pPr marL="2742377" indent="0" algn="ctr">
              <a:buNone/>
              <a:defRPr sz="2400"/>
            </a:lvl5pPr>
            <a:lvl6pPr marL="3427970" indent="0" algn="ctr">
              <a:buNone/>
              <a:defRPr sz="2400"/>
            </a:lvl6pPr>
            <a:lvl7pPr marL="4113567" indent="0" algn="ctr">
              <a:buNone/>
              <a:defRPr sz="2400"/>
            </a:lvl7pPr>
            <a:lvl8pPr marL="4799160" indent="0" algn="ctr">
              <a:buNone/>
              <a:defRPr sz="2400"/>
            </a:lvl8pPr>
            <a:lvl9pPr marL="5484753" indent="0" algn="ctr">
              <a:buNone/>
              <a:defRPr sz="2400"/>
            </a:lvl9pPr>
          </a:lstStyle>
          <a:p>
            <a:r>
              <a:rPr lang="en-US"/>
              <a:t>Click to Add Subtitle/Name/Date</a:t>
            </a:r>
          </a:p>
        </p:txBody>
      </p:sp>
    </p:spTree>
    <p:extLst>
      <p:ext uri="{BB962C8B-B14F-4D97-AF65-F5344CB8AC3E}">
        <p14:creationId xmlns:p14="http://schemas.microsoft.com/office/powerpoint/2010/main" val="4078004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92927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7500461" y="5278262"/>
            <a:ext cx="5510145" cy="374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48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1543712" y="5278265"/>
            <a:ext cx="5511261" cy="393226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7975902" y="5570720"/>
            <a:ext cx="4636517" cy="1275414"/>
          </a:xfrm>
          <a:prstGeom prst="rect">
            <a:avLst/>
          </a:prstGeom>
        </p:spPr>
        <p:txBody>
          <a:bodyPr/>
          <a:lstStyle>
            <a:lvl1pPr marL="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1pPr>
            <a:lvl2pPr marL="457065"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126"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191"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251"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7975902" y="6865007"/>
            <a:ext cx="4636517" cy="1275414"/>
          </a:xfrm>
          <a:prstGeom prst="rect">
            <a:avLst/>
          </a:prstGeom>
        </p:spPr>
        <p:txBody>
          <a:bodyPr/>
          <a:lstStyle>
            <a:lvl1pPr marL="0" indent="0">
              <a:buClr>
                <a:schemeClr val="tx2"/>
              </a:buClr>
              <a:buFontTx/>
              <a:buNone/>
              <a:defRPr sz="4800" b="0">
                <a:solidFill>
                  <a:schemeClr val="bg1"/>
                </a:solidFill>
                <a:latin typeface="NVIDIA Sans" panose="020B0503020203020204" pitchFamily="34" charset="0"/>
                <a:cs typeface="NVIDIA Sans" panose="020B0503020203020204" pitchFamily="34" charset="0"/>
              </a:defRPr>
            </a:lvl1pPr>
            <a:lvl2pPr marL="457065"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126"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191"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251"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835725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2729440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1257300" y="2423160"/>
            <a:ext cx="15773400" cy="6825996"/>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354242" y="9817893"/>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3112964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52623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1257300" y="0"/>
            <a:ext cx="15773400" cy="1257300"/>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1257300" y="2436876"/>
            <a:ext cx="15773400" cy="6825996"/>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1379837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1257300" y="0"/>
            <a:ext cx="15773400" cy="1257300"/>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1257300" y="2436876"/>
            <a:ext cx="15773400" cy="6825996"/>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354242" y="9817893"/>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799207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1257300" y="2423160"/>
            <a:ext cx="7607808" cy="6825996"/>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9422892" y="2423160"/>
            <a:ext cx="7607808" cy="6825996"/>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520142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1257300" y="2423160"/>
            <a:ext cx="7607808" cy="6825996"/>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9422892" y="2423160"/>
            <a:ext cx="7607808" cy="6825996"/>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354242" y="9817893"/>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4293477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797" lvl="0" indent="-342797"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9564624" y="151034"/>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9564624" y="3494099"/>
            <a:ext cx="7319772" cy="5672762"/>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9564624"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02957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9564624" y="3494099"/>
            <a:ext cx="7319772" cy="5672762"/>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9564624" y="609389"/>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797" lvl="0" indent="-342797" algn="ctr"/>
            <a:r>
              <a:rPr lang="en-US"/>
              <a:t>Click icon to add picture</a:t>
            </a:r>
          </a:p>
        </p:txBody>
      </p:sp>
    </p:spTree>
    <p:extLst>
      <p:ext uri="{BB962C8B-B14F-4D97-AF65-F5344CB8AC3E}">
        <p14:creationId xmlns:p14="http://schemas.microsoft.com/office/powerpoint/2010/main" val="10132858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10081419"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797" lvl="0" indent="-342797"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1298448" y="151034"/>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1298448" y="3494099"/>
            <a:ext cx="7319772" cy="5672762"/>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1298448"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9752211"/>
            <a:ext cx="1165284" cy="541469"/>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4075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16344900" y="9166857"/>
            <a:ext cx="1943100" cy="11201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1298448" y="151034"/>
            <a:ext cx="7319772" cy="1682847"/>
          </a:xfrm>
        </p:spPr>
        <p:txBody>
          <a:bodyPr>
            <a:normAutofit/>
          </a:bodyPr>
          <a:lstStyle>
            <a:lvl1pPr algn="l">
              <a:spcBef>
                <a:spcPts val="300"/>
              </a:spcBef>
              <a:spcAft>
                <a:spcPts val="300"/>
              </a:spcAft>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1298448" y="3494099"/>
            <a:ext cx="7319772" cy="5672762"/>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1298448"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10081419" y="2"/>
            <a:ext cx="8206581" cy="10286999"/>
          </a:xfrm>
          <a:prstGeom prst="rect">
            <a:avLst/>
          </a:prstGeom>
          <a:solidFill>
            <a:schemeClr val="tx1">
              <a:lumMod val="95000"/>
            </a:schemeClr>
          </a:solidFill>
          <a:ln w="9525">
            <a:noFill/>
          </a:ln>
        </p:spPr>
        <p:txBody>
          <a:bodyPr tIns="1097280" anchor="ctr"/>
          <a:lstStyle/>
          <a:p>
            <a:pPr lvl="0" indent="0" algn="ctr" defTabSz="1371191">
              <a:lnSpc>
                <a:spcPct val="90000"/>
              </a:lnSpc>
              <a:spcBef>
                <a:spcPts val="1500"/>
              </a:spcBef>
              <a:buFontTx/>
              <a:buNone/>
            </a:pPr>
            <a:endParaRPr lang="en-US" sz="2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9752211"/>
            <a:ext cx="1165284" cy="541469"/>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7207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1298448" y="609389"/>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1298448" y="3494099"/>
            <a:ext cx="7319772" cy="5672762"/>
          </a:xfrm>
          <a:prstGeom prst="rect">
            <a:avLst/>
          </a:prstGeom>
        </p:spPr>
        <p:txBody>
          <a:bodyP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9752211"/>
            <a:ext cx="1165284" cy="541469"/>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10081419"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797" lvl="0" indent="-342797" algn="ctr"/>
            <a:r>
              <a:rPr lang="en-US"/>
              <a:t>Click icon to add picture</a:t>
            </a:r>
          </a:p>
        </p:txBody>
      </p:sp>
    </p:spTree>
    <p:extLst>
      <p:ext uri="{BB962C8B-B14F-4D97-AF65-F5344CB8AC3E}">
        <p14:creationId xmlns:p14="http://schemas.microsoft.com/office/powerpoint/2010/main" val="1535226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8211312" y="0"/>
            <a:ext cx="10076688"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797" lvl="0" indent="-342797"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1298452" y="4302077"/>
            <a:ext cx="6089903" cy="1682847"/>
          </a:xfrm>
        </p:spPr>
        <p:txBody>
          <a:bodyPr anchor="ct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9752211"/>
            <a:ext cx="1165284" cy="541469"/>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5273786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52191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1298448" y="3414797"/>
            <a:ext cx="6071616" cy="1682847"/>
          </a:xfrm>
        </p:spPr>
        <p:txBody>
          <a:bodyPr anchor="b">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1298448" y="5141561"/>
            <a:ext cx="6071616"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9752211"/>
            <a:ext cx="1165284" cy="541469"/>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8211312" y="0"/>
            <a:ext cx="10076688"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797" lvl="0" indent="-342797" algn="ctr"/>
            <a:r>
              <a:rPr lang="en-US"/>
              <a:t>Click icon to add picture</a:t>
            </a:r>
          </a:p>
        </p:txBody>
      </p:sp>
    </p:spTree>
    <p:extLst>
      <p:ext uri="{BB962C8B-B14F-4D97-AF65-F5344CB8AC3E}">
        <p14:creationId xmlns:p14="http://schemas.microsoft.com/office/powerpoint/2010/main" val="38229873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3031325" y="2424906"/>
            <a:ext cx="12225351"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3031325" y="8531981"/>
            <a:ext cx="122253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3031325" y="8875784"/>
            <a:ext cx="122253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6566342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9677400" y="3459984"/>
            <a:ext cx="7791798" cy="3939762"/>
          </a:xfrm>
          <a:prstGeom prst="rect">
            <a:avLst/>
          </a:prstGeom>
        </p:spPr>
        <p:txBody>
          <a:bodyPr anchor="ct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818802"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621340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818802"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9296400"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9296407" y="8531981"/>
            <a:ext cx="817313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9296407" y="8875784"/>
            <a:ext cx="817313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2809832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818802" y="2424906"/>
            <a:ext cx="441613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5529180" y="3459984"/>
            <a:ext cx="3462425" cy="3939762"/>
          </a:xfrm>
          <a:prstGeom prst="rect">
            <a:avLst/>
          </a:prstGeom>
        </p:spPr>
        <p:txBody>
          <a:bodyPr anchor="ct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9296403" y="2424906"/>
            <a:ext cx="441613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14006781" y="3459984"/>
            <a:ext cx="3462425" cy="3939762"/>
          </a:xfrm>
          <a:prstGeom prst="rect">
            <a:avLst/>
          </a:prstGeom>
        </p:spPr>
        <p:txBody>
          <a:bodyPr anchor="ctr"/>
          <a:lstStyle>
            <a:lvl1pPr marL="228533" indent="-228533">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593" indent="-228533">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658" indent="-228533">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719" indent="-228533">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631" indent="-19837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818802" y="8531981"/>
            <a:ext cx="441613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818802" y="8875784"/>
            <a:ext cx="441613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9296407" y="8531981"/>
            <a:ext cx="4416323"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9296407" y="8875784"/>
            <a:ext cx="4416323"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61149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12074237"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6446519"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818802"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826555"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826555"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6446520"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6446520"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12066486" y="8531981"/>
            <a:ext cx="53951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12066486" y="8875784"/>
            <a:ext cx="53951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250762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9260383" y="2424906"/>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5036131" y="2424906"/>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818807" y="2424906"/>
            <a:ext cx="3984566"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13484630" y="2424906"/>
            <a:ext cx="3984567"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5043670" y="8531981"/>
            <a:ext cx="3983954"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815264" y="853198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5043670" y="8875784"/>
            <a:ext cx="398395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815264" y="8875784"/>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9263769" y="853198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9263769" y="887578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13488023" y="853198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13488023" y="8875784"/>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891979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12075657"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12075657"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9260379"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3632660"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3638294"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3638294"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9266777"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9266777"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50534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12075657"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12075657"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6451328"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828422"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12079868"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834053"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834053"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6452805"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6452805"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12081288"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12081288"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4265160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7167536" y="8529561"/>
            <a:ext cx="397764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2943287" y="8529561"/>
            <a:ext cx="398516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7167536" y="8863529"/>
            <a:ext cx="397764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2943287" y="8863529"/>
            <a:ext cx="398516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294328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716753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11391788"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11391792" y="8529561"/>
            <a:ext cx="3975734"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11391792" y="8863529"/>
            <a:ext cx="397573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5047208"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5047208"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9267306"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9267306"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13491561"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13491561"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6678802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04489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818802"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504305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926730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13484031"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5047208"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5047208"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9267306"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9267306"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13491561"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13491561"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5043670" y="852956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815264" y="852956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5043670" y="887336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815264" y="8873364"/>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9263769" y="852956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9263769" y="887336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13488023" y="852956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13488023" y="8873364"/>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934387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5891059" y="8529561"/>
            <a:ext cx="313074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2518714"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5891059" y="8863529"/>
            <a:ext cx="313074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2518714" y="8863529"/>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251058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5889858"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1264307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9266205"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9266205"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9263810"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12653712"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12653712"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7570956"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7570956"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14333262"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14333262"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4526241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4191151" y="8529561"/>
            <a:ext cx="313074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818806"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4191151" y="8863529"/>
            <a:ext cx="313074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818806" y="8863529"/>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81880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4198071"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10951293"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7566297"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7566297"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7572024"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10953804"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10953804"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7570956"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7570956"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14333262"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14333262"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1433056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797" lvl="0" indent="-342797"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14322445" y="8551785"/>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14322445" y="8895588"/>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5732870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577152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135703824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lang="en-US" sz="4200" b="1" dirty="0">
                <a:solidFill>
                  <a:schemeClr val="bg1"/>
                </a:solidFill>
                <a:latin typeface="+mn-lt"/>
              </a:defRPr>
            </a:lvl1pPr>
          </a:lstStyle>
          <a:p>
            <a:pPr marL="428495" lvl="0" indent="-428495" algn="ctr"/>
            <a:r>
              <a:rPr lang="en-US"/>
              <a:t>Click to add video</a:t>
            </a:r>
          </a:p>
        </p:txBody>
      </p:sp>
    </p:spTree>
    <p:extLst>
      <p:ext uri="{BB962C8B-B14F-4D97-AF65-F5344CB8AC3E}">
        <p14:creationId xmlns:p14="http://schemas.microsoft.com/office/powerpoint/2010/main" val="7915742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5664637"/>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0"/>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5850674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0"/>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5531610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0"/>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593" indent="0" algn="ctr">
              <a:buFontTx/>
              <a:buNone/>
              <a:defRPr sz="2201">
                <a:latin typeface="NVIDIA Sans" panose="020B0503020203020204" pitchFamily="34" charset="0"/>
              </a:defRPr>
            </a:lvl2pPr>
            <a:lvl3pPr marL="1371191" indent="0" algn="ctr">
              <a:buFontTx/>
              <a:buNone/>
              <a:defRPr sz="2201">
                <a:latin typeface="NVIDIA Sans" panose="020B0503020203020204" pitchFamily="34" charset="0"/>
              </a:defRPr>
            </a:lvl3pPr>
            <a:lvl4pPr marL="2056784" indent="0" algn="ctr">
              <a:buFontTx/>
              <a:buNone/>
              <a:defRPr sz="2201">
                <a:latin typeface="NVIDIA Sans" panose="020B0503020203020204" pitchFamily="34" charset="0"/>
              </a:defRPr>
            </a:lvl4pPr>
            <a:lvl5pPr marL="2742377" indent="0" algn="ctr">
              <a:buFontTx/>
              <a:buNone/>
              <a:defRPr sz="2201">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6258559"/>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552454" y="4414427"/>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552452" y="3617841"/>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552454" y="3973798"/>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552452" y="3246477"/>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4076703" y="6008030"/>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4076699" y="5211443"/>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4076703" y="5567400"/>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4076699" y="4840079"/>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7581901" y="4414427"/>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7581897" y="3617841"/>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7581901" y="3973798"/>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7581897" y="3246477"/>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11106153" y="6008030"/>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11106150" y="5211443"/>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11106153" y="5567400"/>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11106150" y="4840079"/>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14649456" y="4414427"/>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14649452" y="3617841"/>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14649456" y="3973798"/>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14649452" y="3246477"/>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012" indent="0">
              <a:buFontTx/>
              <a:buNone/>
              <a:defRPr sz="2000" b="1">
                <a:solidFill>
                  <a:schemeClr val="tx1"/>
                </a:solidFill>
                <a:latin typeface="NVIDIA Sans" panose="020B0503020203020204" pitchFamily="34" charset="0"/>
              </a:defRPr>
            </a:lvl2pPr>
            <a:lvl3pPr marL="2441060" indent="0">
              <a:buFontTx/>
              <a:buNone/>
              <a:defRPr sz="2000" b="1">
                <a:solidFill>
                  <a:schemeClr val="tx1"/>
                </a:solidFill>
                <a:latin typeface="NVIDIA Sans" panose="020B0503020203020204" pitchFamily="34" charset="0"/>
              </a:defRPr>
            </a:lvl3pPr>
            <a:lvl4pPr marL="3465825" indent="0">
              <a:buFontTx/>
              <a:buNone/>
              <a:defRPr sz="2000" b="1">
                <a:solidFill>
                  <a:schemeClr val="tx1"/>
                </a:solidFill>
                <a:latin typeface="NVIDIA Sans" panose="020B0503020203020204" pitchFamily="34" charset="0"/>
              </a:defRPr>
            </a:lvl4pPr>
            <a:lvl5pPr marL="4234436" indent="0">
              <a:buFontTx/>
              <a:buNone/>
              <a:defRPr sz="2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39169501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8288002" cy="10287000"/>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2071887"/>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7634955"/>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534120"/>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3079381" y="6717281"/>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014" indent="0" algn="l">
              <a:lnSpc>
                <a:spcPct val="90000"/>
              </a:lnSpc>
              <a:buFontTx/>
              <a:buNone/>
              <a:defRPr sz="3770" cap="all" baseline="0">
                <a:solidFill>
                  <a:schemeClr val="tx2"/>
                </a:solidFill>
                <a:latin typeface="NVIDIA Sans" panose="020B0503020203020204" pitchFamily="34" charset="0"/>
              </a:defRPr>
            </a:lvl2pPr>
            <a:lvl3pPr marL="2441058" indent="0" algn="l">
              <a:lnSpc>
                <a:spcPct val="90000"/>
              </a:lnSpc>
              <a:buFontTx/>
              <a:buNone/>
              <a:defRPr sz="3770" cap="all" baseline="0">
                <a:solidFill>
                  <a:schemeClr val="tx2"/>
                </a:solidFill>
                <a:latin typeface="NVIDIA Sans" panose="020B0503020203020204" pitchFamily="34" charset="0"/>
              </a:defRPr>
            </a:lvl3pPr>
            <a:lvl4pPr marL="3465825"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3079381" y="2853109"/>
            <a:ext cx="12129248" cy="3653507"/>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014" indent="0" algn="l">
              <a:lnSpc>
                <a:spcPct val="90000"/>
              </a:lnSpc>
              <a:buFontTx/>
              <a:buNone/>
              <a:defRPr sz="3770" cap="all" baseline="0">
                <a:solidFill>
                  <a:schemeClr val="tx2"/>
                </a:solidFill>
                <a:latin typeface="NVIDIA Sans" panose="020B0503020203020204" pitchFamily="34" charset="0"/>
              </a:defRPr>
            </a:lvl2pPr>
            <a:lvl3pPr marL="2441058" indent="0" algn="l">
              <a:lnSpc>
                <a:spcPct val="90000"/>
              </a:lnSpc>
              <a:buFontTx/>
              <a:buNone/>
              <a:defRPr sz="3770" cap="all" baseline="0">
                <a:solidFill>
                  <a:schemeClr val="tx2"/>
                </a:solidFill>
                <a:latin typeface="NVIDIA Sans" panose="020B0503020203020204" pitchFamily="34" charset="0"/>
              </a:defRPr>
            </a:lvl3pPr>
            <a:lvl4pPr marL="3465825"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8744572" y="6115577"/>
            <a:ext cx="827471" cy="2299989"/>
          </a:xfrm>
          <a:prstGeom prst="rect">
            <a:avLst/>
          </a:prstGeom>
          <a:noFill/>
        </p:spPr>
        <p:txBody>
          <a:bodyPr wrap="none" rtlCol="0">
            <a:spAutoFit/>
          </a:bodyPr>
          <a:lstStyle/>
          <a:p>
            <a:pPr algn="ctr"/>
            <a:r>
              <a:rPr lang="en-US" sz="14346">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3079377"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9511169"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3079381" y="1898407"/>
            <a:ext cx="12129248" cy="2299989"/>
            <a:chOff x="6158753" y="6234204"/>
            <a:chExt cx="24258494" cy="4599970"/>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460528" y="6234204"/>
              <a:ext cx="1654942" cy="4599970"/>
            </a:xfrm>
            <a:prstGeom prst="rect">
              <a:avLst/>
            </a:prstGeom>
            <a:noFill/>
          </p:spPr>
          <p:txBody>
            <a:bodyPr wrap="none" rtlCol="0">
              <a:spAutoFit/>
            </a:bodyPr>
            <a:lstStyle/>
            <a:p>
              <a:pPr algn="ctr"/>
              <a:r>
                <a:rPr lang="en-US" sz="14346">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530972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229750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 y="0"/>
            <a:ext cx="18288002" cy="10287000"/>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2071887"/>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7634955"/>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534120"/>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2071887"/>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3079381" y="5939165"/>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014" indent="0" algn="l">
              <a:lnSpc>
                <a:spcPct val="90000"/>
              </a:lnSpc>
              <a:buFontTx/>
              <a:buNone/>
              <a:defRPr sz="3770" cap="all" baseline="0">
                <a:solidFill>
                  <a:schemeClr val="tx2"/>
                </a:solidFill>
                <a:latin typeface="NVIDIA Sans" panose="020B0503020203020204" pitchFamily="34" charset="0"/>
              </a:defRPr>
            </a:lvl2pPr>
            <a:lvl3pPr marL="2441058" indent="0" algn="l">
              <a:lnSpc>
                <a:spcPct val="90000"/>
              </a:lnSpc>
              <a:buFontTx/>
              <a:buNone/>
              <a:defRPr sz="3770" cap="all" baseline="0">
                <a:solidFill>
                  <a:schemeClr val="tx2"/>
                </a:solidFill>
                <a:latin typeface="NVIDIA Sans" panose="020B0503020203020204" pitchFamily="34" charset="0"/>
              </a:defRPr>
            </a:lvl3pPr>
            <a:lvl4pPr marL="3465825"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3079381" y="3526780"/>
            <a:ext cx="12129248" cy="2201612"/>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014" indent="0" algn="l">
              <a:lnSpc>
                <a:spcPct val="90000"/>
              </a:lnSpc>
              <a:buFontTx/>
              <a:buNone/>
              <a:defRPr sz="3770" cap="all" baseline="0">
                <a:solidFill>
                  <a:schemeClr val="tx2"/>
                </a:solidFill>
                <a:latin typeface="NVIDIA Sans" panose="020B0503020203020204" pitchFamily="34" charset="0"/>
              </a:defRPr>
            </a:lvl2pPr>
            <a:lvl3pPr marL="2441058" indent="0" algn="l">
              <a:lnSpc>
                <a:spcPct val="90000"/>
              </a:lnSpc>
              <a:buFontTx/>
              <a:buNone/>
              <a:defRPr sz="3770" cap="all" baseline="0">
                <a:solidFill>
                  <a:schemeClr val="tx2"/>
                </a:solidFill>
                <a:latin typeface="NVIDIA Sans" panose="020B0503020203020204" pitchFamily="34" charset="0"/>
              </a:defRPr>
            </a:lvl3pPr>
            <a:lvl4pPr marL="3465825"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3079381" y="2633536"/>
            <a:ext cx="12129248" cy="5074191"/>
            <a:chOff x="6158753" y="6264684"/>
            <a:chExt cx="24258494" cy="10148384"/>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460533" y="6264684"/>
              <a:ext cx="1683548" cy="10148384"/>
              <a:chOff x="17460533" y="5634063"/>
              <a:chExt cx="1683548" cy="10148384"/>
            </a:xfrm>
          </p:grpSpPr>
          <p:sp>
            <p:nvSpPr>
              <p:cNvPr id="39" name="TextBox 38">
                <a:extLst>
                  <a:ext uri="{FF2B5EF4-FFF2-40B4-BE49-F238E27FC236}">
                    <a16:creationId xmlns:a16="http://schemas.microsoft.com/office/drawing/2014/main" id="{31D0B919-1FC7-23E4-68BE-05C833FAB722}"/>
                  </a:ext>
                </a:extLst>
              </p:cNvPr>
              <p:cNvSpPr txBox="1"/>
              <p:nvPr/>
            </p:nvSpPr>
            <p:spPr>
              <a:xfrm>
                <a:off x="17460533" y="5634063"/>
                <a:ext cx="1654942" cy="4599979"/>
              </a:xfrm>
              <a:prstGeom prst="rect">
                <a:avLst/>
              </a:prstGeom>
              <a:noFill/>
            </p:spPr>
            <p:txBody>
              <a:bodyPr wrap="none" rtlCol="0">
                <a:spAutoFit/>
              </a:bodyPr>
              <a:lstStyle/>
              <a:p>
                <a:pPr algn="ctr"/>
                <a:r>
                  <a:rPr lang="en-US" sz="14346">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489139" y="11182468"/>
                <a:ext cx="1654942" cy="4599979"/>
              </a:xfrm>
              <a:prstGeom prst="rect">
                <a:avLst/>
              </a:prstGeom>
              <a:noFill/>
            </p:spPr>
            <p:txBody>
              <a:bodyPr wrap="none" rtlCol="0">
                <a:spAutoFit/>
              </a:bodyPr>
              <a:lstStyle/>
              <a:p>
                <a:pPr algn="ctr"/>
                <a:r>
                  <a:rPr lang="en-US" sz="14346">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01274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8575353" cy="10287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8575353" cy="10287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8602310" y="2697480"/>
            <a:ext cx="283464" cy="7589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22780964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736934" y="932618"/>
            <a:ext cx="9238344" cy="2971800"/>
          </a:xfrm>
          <a:prstGeom prst="rect">
            <a:avLst/>
          </a:prstGeom>
        </p:spPr>
        <p:txBody>
          <a:bodyPr anchor="b"/>
          <a:lstStyle>
            <a:lvl1pPr marL="0" indent="0" algn="l">
              <a:spcBef>
                <a:spcPts val="0"/>
              </a:spcBef>
              <a:buFontTx/>
              <a:buNone/>
              <a:defRPr lang="en-US" sz="45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1281012" indent="0">
              <a:buFontTx/>
              <a:buNone/>
              <a:defRPr lang="en-US" sz="3999" b="1" kern="0" cap="all" baseline="0" dirty="0" smtClean="0">
                <a:solidFill>
                  <a:schemeClr val="tx1"/>
                </a:solidFill>
                <a:latin typeface="NVIDIA Sans" panose="020B0503020203020204" pitchFamily="34" charset="0"/>
                <a:ea typeface="+mj-ea"/>
                <a:cs typeface="+mj-cs"/>
              </a:defRPr>
            </a:lvl2pPr>
            <a:lvl3pPr marL="2441060" indent="0">
              <a:buFontTx/>
              <a:buNone/>
              <a:defRPr lang="en-US" sz="3999" b="1" kern="0" cap="all" baseline="0" dirty="0" smtClean="0">
                <a:solidFill>
                  <a:schemeClr val="tx1"/>
                </a:solidFill>
                <a:latin typeface="NVIDIA Sans" panose="020B0503020203020204" pitchFamily="34" charset="0"/>
                <a:ea typeface="+mj-ea"/>
                <a:cs typeface="+mj-cs"/>
              </a:defRPr>
            </a:lvl3pPr>
            <a:lvl4pPr marL="3465825" indent="0">
              <a:buFontTx/>
              <a:buNone/>
              <a:defRPr lang="en-US" sz="3999" b="1" kern="0" cap="all" baseline="0" dirty="0" smtClean="0">
                <a:solidFill>
                  <a:schemeClr val="tx1"/>
                </a:solidFill>
                <a:latin typeface="NVIDIA Sans" panose="020B0503020203020204" pitchFamily="34" charset="0"/>
                <a:ea typeface="+mj-ea"/>
                <a:cs typeface="+mj-cs"/>
              </a:defRPr>
            </a:lvl4pPr>
            <a:lvl5pPr marL="4234436" indent="0">
              <a:buFontTx/>
              <a:buNone/>
              <a:defRPr lang="en-US" sz="3999"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283464" cy="374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4681540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3817133" y="5386005"/>
            <a:ext cx="11366939" cy="2738093"/>
          </a:xfrm>
          <a:prstGeom prst="rect">
            <a:avLst/>
          </a:prstGeom>
        </p:spPr>
        <p:txBody>
          <a:bodyPr/>
          <a:lstStyle>
            <a:lvl1pPr marL="0" indent="0" algn="l">
              <a:lnSpc>
                <a:spcPct val="90000"/>
              </a:lnSpc>
              <a:spcBef>
                <a:spcPts val="0"/>
              </a:spcBef>
              <a:buFontTx/>
              <a:buNone/>
              <a:defRPr sz="2201" cap="none" baseline="0">
                <a:solidFill>
                  <a:schemeClr val="tx1"/>
                </a:solidFill>
                <a:latin typeface="NVIDIA Sans Medium" panose="020B0603020203020204" pitchFamily="34" charset="0"/>
                <a:cs typeface="NVIDIA Sans Medium" panose="020B0603020203020204" pitchFamily="34" charset="0"/>
              </a:defRPr>
            </a:lvl1pPr>
            <a:lvl2pPr marL="1281014" indent="0" algn="l">
              <a:lnSpc>
                <a:spcPct val="90000"/>
              </a:lnSpc>
              <a:buFontTx/>
              <a:buNone/>
              <a:defRPr sz="3770" cap="all" baseline="0">
                <a:solidFill>
                  <a:schemeClr val="tx2"/>
                </a:solidFill>
                <a:latin typeface="NVIDIA Sans" panose="020B0503020203020204" pitchFamily="34" charset="0"/>
              </a:defRPr>
            </a:lvl2pPr>
            <a:lvl3pPr marL="2441058" indent="0" algn="l">
              <a:lnSpc>
                <a:spcPct val="90000"/>
              </a:lnSpc>
              <a:buFontTx/>
              <a:buNone/>
              <a:defRPr sz="3770" cap="all" baseline="0">
                <a:solidFill>
                  <a:schemeClr val="tx2"/>
                </a:solidFill>
                <a:latin typeface="NVIDIA Sans" panose="020B0503020203020204" pitchFamily="34" charset="0"/>
              </a:defRPr>
            </a:lvl3pPr>
            <a:lvl4pPr marL="3465825"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3817133" y="4512385"/>
            <a:ext cx="11366939" cy="877133"/>
          </a:xfrm>
          <a:prstGeom prst="rect">
            <a:avLst/>
          </a:prstGeom>
        </p:spPr>
        <p:txBody>
          <a:bodyPr/>
          <a:lstStyle>
            <a:lvl1pPr algn="l">
              <a:defRPr sz="6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3596575" y="3124023"/>
            <a:ext cx="1178630" cy="1178628"/>
          </a:xfrm>
          <a:prstGeom prst="rect">
            <a:avLst/>
          </a:prstGeom>
        </p:spPr>
      </p:pic>
    </p:spTree>
    <p:extLst>
      <p:ext uri="{BB962C8B-B14F-4D97-AF65-F5344CB8AC3E}">
        <p14:creationId xmlns:p14="http://schemas.microsoft.com/office/powerpoint/2010/main" val="34108878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Tree>
    <p:extLst>
      <p:ext uri="{BB962C8B-B14F-4D97-AF65-F5344CB8AC3E}">
        <p14:creationId xmlns:p14="http://schemas.microsoft.com/office/powerpoint/2010/main" val="38321038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20558477"/>
      </p:ext>
    </p:extLst>
  </p:cSld>
  <p:clrMapOvr>
    <a:masterClrMapping/>
  </p:clrMapOvr>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A2879-CC8A-6197-9E00-3E566688B7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BA64BB-0193-E83E-02FF-A1D395B0F33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EDFB7D-DEC6-E7B8-3E97-8A1E0D8F744C}"/>
              </a:ext>
            </a:extLst>
          </p:cNvPr>
          <p:cNvSpPr>
            <a:spLocks noGrp="1"/>
          </p:cNvSpPr>
          <p:nvPr>
            <p:ph type="dt" sz="half" idx="10"/>
          </p:nvPr>
        </p:nvSpPr>
        <p:spPr/>
        <p:txBody>
          <a:bodyPr/>
          <a:lstStyle/>
          <a:p>
            <a:fld id="{ACA86AE3-2BBF-B44F-BC70-600E9C1A0B7B}" type="datetimeFigureOut">
              <a:rPr lang="en-US" smtClean="0"/>
              <a:t>9/9/24</a:t>
            </a:fld>
            <a:endParaRPr lang="en-US"/>
          </a:p>
        </p:txBody>
      </p:sp>
      <p:sp>
        <p:nvSpPr>
          <p:cNvPr id="5" name="Footer Placeholder 4">
            <a:extLst>
              <a:ext uri="{FF2B5EF4-FFF2-40B4-BE49-F238E27FC236}">
                <a16:creationId xmlns:a16="http://schemas.microsoft.com/office/drawing/2014/main" id="{5C7FC65D-DF70-349B-ED8B-C26D5BDD66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C73EDD-0F1D-985A-E67B-545ABFC3222C}"/>
              </a:ext>
            </a:extLst>
          </p:cNvPr>
          <p:cNvSpPr>
            <a:spLocks noGrp="1"/>
          </p:cNvSpPr>
          <p:nvPr>
            <p:ph type="sldNum" sz="quarter" idx="12"/>
          </p:nvPr>
        </p:nvSpPr>
        <p:spPr/>
        <p:txBody>
          <a:bodyPr/>
          <a:lstStyle/>
          <a:p>
            <a:fld id="{B5D9189E-3B54-7A4C-AC26-3EA832453B7A}" type="slidenum">
              <a:rPr lang="en-US" smtClean="0"/>
              <a:t>‹#›</a:t>
            </a:fld>
            <a:endParaRPr lang="en-US"/>
          </a:p>
        </p:txBody>
      </p:sp>
    </p:spTree>
    <p:extLst>
      <p:ext uri="{BB962C8B-B14F-4D97-AF65-F5344CB8AC3E}">
        <p14:creationId xmlns:p14="http://schemas.microsoft.com/office/powerpoint/2010/main" val="1031587981"/>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7776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descr="A green and black background&#10;&#10;Description automatically generated">
            <a:extLst>
              <a:ext uri="{FF2B5EF4-FFF2-40B4-BE49-F238E27FC236}">
                <a16:creationId xmlns:a16="http://schemas.microsoft.com/office/drawing/2014/main" id="{EE7D0D92-ABF9-0096-098F-6F4AF3F5F2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2" name="Title 1"/>
          <p:cNvSpPr>
            <a:spLocks noGrp="1"/>
          </p:cNvSpPr>
          <p:nvPr>
            <p:ph type="ctrTitle" hasCustomPrompt="1"/>
          </p:nvPr>
        </p:nvSpPr>
        <p:spPr>
          <a:xfrm>
            <a:off x="756508" y="1491789"/>
            <a:ext cx="9641108" cy="2468880"/>
          </a:xfrm>
        </p:spPr>
        <p:txBody>
          <a:bodyPr anchor="b">
            <a:normAutofit/>
          </a:bodyPr>
          <a:lstStyle>
            <a:lvl1pPr algn="l">
              <a:defRPr sz="44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3" name="Subtitle 2"/>
          <p:cNvSpPr>
            <a:spLocks noGrp="1"/>
          </p:cNvSpPr>
          <p:nvPr>
            <p:ph type="subTitle" idx="1" hasCustomPrompt="1"/>
          </p:nvPr>
        </p:nvSpPr>
        <p:spPr>
          <a:xfrm>
            <a:off x="756508" y="3970863"/>
            <a:ext cx="9641108" cy="851916"/>
          </a:xfrm>
          <a:prstGeom prst="rect">
            <a:avLst/>
          </a:prstGeom>
        </p:spPr>
        <p:txBody>
          <a:bodyPr>
            <a:normAutofit/>
          </a:bodyPr>
          <a:lstStyle>
            <a:lvl1pPr marL="0" indent="0" algn="l">
              <a:buNone/>
              <a:defRPr sz="2201" b="0" cap="none" baseline="0">
                <a:latin typeface="NVIDIA Sans" panose="020B0503020203020204" pitchFamily="34" charset="0"/>
                <a:cs typeface="NVIDIA Sans" panose="020B0503020203020204" pitchFamily="34" charset="0"/>
              </a:defRPr>
            </a:lvl1pPr>
            <a:lvl2pPr marL="685662" indent="0" algn="ctr">
              <a:buNone/>
              <a:defRPr sz="3000"/>
            </a:lvl2pPr>
            <a:lvl3pPr marL="1371327" indent="0" algn="ctr">
              <a:buNone/>
              <a:defRPr sz="2700"/>
            </a:lvl3pPr>
            <a:lvl4pPr marL="2056989" indent="0" algn="ctr">
              <a:buNone/>
              <a:defRPr sz="2400"/>
            </a:lvl4pPr>
            <a:lvl5pPr marL="2742651" indent="0" algn="ctr">
              <a:buNone/>
              <a:defRPr sz="2400"/>
            </a:lvl5pPr>
            <a:lvl6pPr marL="3428313" indent="0" algn="ctr">
              <a:buNone/>
              <a:defRPr sz="2400"/>
            </a:lvl6pPr>
            <a:lvl7pPr marL="4113978" indent="0" algn="ctr">
              <a:buNone/>
              <a:defRPr sz="2400"/>
            </a:lvl7pPr>
            <a:lvl8pPr marL="4799640" indent="0" algn="ctr">
              <a:buNone/>
              <a:defRPr sz="2400"/>
            </a:lvl8pPr>
            <a:lvl9pPr marL="5485302" indent="0" algn="ctr">
              <a:buNone/>
              <a:defRPr sz="2400"/>
            </a:lvl9pPr>
          </a:lstStyle>
          <a:p>
            <a:r>
              <a:rPr lang="en-US"/>
              <a:t>Click to Add Subtitle/Name/Date</a:t>
            </a:r>
          </a:p>
        </p:txBody>
      </p:sp>
      <p:pic>
        <p:nvPicPr>
          <p:cNvPr id="6" name="Picture 5" descr="A black background with white letters&#10;&#10;Description automatically generated with low confidence">
            <a:extLst>
              <a:ext uri="{FF2B5EF4-FFF2-40B4-BE49-F238E27FC236}">
                <a16:creationId xmlns:a16="http://schemas.microsoft.com/office/drawing/2014/main" id="{01C13F64-EEF6-A2D1-6462-380B9C786C6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834" y="386766"/>
            <a:ext cx="4260318" cy="1467321"/>
          </a:xfrm>
          <a:prstGeom prst="rect">
            <a:avLst/>
          </a:prstGeom>
        </p:spPr>
      </p:pic>
    </p:spTree>
    <p:extLst>
      <p:ext uri="{BB962C8B-B14F-4D97-AF65-F5344CB8AC3E}">
        <p14:creationId xmlns:p14="http://schemas.microsoft.com/office/powerpoint/2010/main" val="17964773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6" name="Content Placeholder 2">
            <a:extLst>
              <a:ext uri="{FF2B5EF4-FFF2-40B4-BE49-F238E27FC236}">
                <a16:creationId xmlns:a16="http://schemas.microsoft.com/office/drawing/2014/main" id="{7E5C15A8-2EC0-4C53-87C6-66E26EAB0D00}"/>
              </a:ext>
            </a:extLst>
          </p:cNvPr>
          <p:cNvSpPr>
            <a:spLocks noGrp="1"/>
          </p:cNvSpPr>
          <p:nvPr>
            <p:ph idx="1" hasCustomPrompt="1"/>
          </p:nvPr>
        </p:nvSpPr>
        <p:spPr>
          <a:xfrm>
            <a:off x="1257300" y="2423160"/>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23886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97360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Font Tes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hasCustomPrompt="1"/>
          </p:nvPr>
        </p:nvSpPr>
        <p:spPr>
          <a:xfrm>
            <a:off x="1257300" y="2423160"/>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5">
            <a:extLst>
              <a:ext uri="{FF2B5EF4-FFF2-40B4-BE49-F238E27FC236}">
                <a16:creationId xmlns:a16="http://schemas.microsoft.com/office/drawing/2014/main" id="{DFB7365B-4C46-8DCA-CCBD-540978213346}"/>
              </a:ext>
            </a:extLst>
          </p:cNvPr>
          <p:cNvSpPr/>
          <p:nvPr userDrawn="1"/>
        </p:nvSpPr>
        <p:spPr>
          <a:xfrm>
            <a:off x="7500461" y="5299759"/>
            <a:ext cx="5510145" cy="374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4800" b="1" err="1">
              <a:solidFill>
                <a:schemeClr val="tx1"/>
              </a:solidFill>
              <a:latin typeface="NVIDIA Sans" panose="020B0503020203020204" pitchFamily="34" charset="0"/>
              <a:cs typeface="NVIDIA Sans" panose="020B0503020203020204" pitchFamily="34" charset="0"/>
            </a:endParaRPr>
          </a:p>
        </p:txBody>
      </p:sp>
      <p:pic>
        <p:nvPicPr>
          <p:cNvPr id="7" name="Picture 6">
            <a:extLst>
              <a:ext uri="{FF2B5EF4-FFF2-40B4-BE49-F238E27FC236}">
                <a16:creationId xmlns:a16="http://schemas.microsoft.com/office/drawing/2014/main" id="{C13BA62A-75B2-D8F1-6262-09D2093EB8BF}"/>
              </a:ext>
            </a:extLst>
          </p:cNvPr>
          <p:cNvPicPr>
            <a:picLocks noChangeAspect="1"/>
          </p:cNvPicPr>
          <p:nvPr userDrawn="1"/>
        </p:nvPicPr>
        <p:blipFill>
          <a:blip r:embed="rId2"/>
          <a:stretch>
            <a:fillRect/>
          </a:stretch>
        </p:blipFill>
        <p:spPr>
          <a:xfrm>
            <a:off x="1543712" y="5299762"/>
            <a:ext cx="5511261" cy="3932261"/>
          </a:xfrm>
          <a:prstGeom prst="rect">
            <a:avLst/>
          </a:prstGeom>
        </p:spPr>
      </p:pic>
      <p:sp>
        <p:nvSpPr>
          <p:cNvPr id="9" name="Content Placeholder 2">
            <a:extLst>
              <a:ext uri="{FF2B5EF4-FFF2-40B4-BE49-F238E27FC236}">
                <a16:creationId xmlns:a16="http://schemas.microsoft.com/office/drawing/2014/main" id="{AF1E6AB9-6A8F-973B-3751-A8FDFB0085E2}"/>
              </a:ext>
            </a:extLst>
          </p:cNvPr>
          <p:cNvSpPr>
            <a:spLocks noGrp="1"/>
          </p:cNvSpPr>
          <p:nvPr>
            <p:ph idx="11" hasCustomPrompt="1"/>
          </p:nvPr>
        </p:nvSpPr>
        <p:spPr>
          <a:xfrm>
            <a:off x="7975900" y="5592218"/>
            <a:ext cx="4636517" cy="1275414"/>
          </a:xfrm>
          <a:prstGeom prst="rect">
            <a:avLst/>
          </a:prstGeom>
        </p:spPr>
        <p:txBody>
          <a:bodyPr/>
          <a:lstStyle>
            <a:lvl1pPr marL="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1pPr>
            <a:lvl2pPr marL="45711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21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32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434"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0" name="Content Placeholder 2">
            <a:extLst>
              <a:ext uri="{FF2B5EF4-FFF2-40B4-BE49-F238E27FC236}">
                <a16:creationId xmlns:a16="http://schemas.microsoft.com/office/drawing/2014/main" id="{C7D1CEBC-3685-1A7C-3C1B-72CC02011630}"/>
              </a:ext>
            </a:extLst>
          </p:cNvPr>
          <p:cNvSpPr>
            <a:spLocks noGrp="1"/>
          </p:cNvSpPr>
          <p:nvPr>
            <p:ph idx="12" hasCustomPrompt="1"/>
          </p:nvPr>
        </p:nvSpPr>
        <p:spPr>
          <a:xfrm>
            <a:off x="7975900" y="6886503"/>
            <a:ext cx="4636517" cy="1275414"/>
          </a:xfrm>
          <a:prstGeom prst="rect">
            <a:avLst/>
          </a:prstGeom>
        </p:spPr>
        <p:txBody>
          <a:bodyPr/>
          <a:lstStyle>
            <a:lvl1pPr marL="0" indent="0">
              <a:buClr>
                <a:schemeClr val="tx2"/>
              </a:buClr>
              <a:buFontTx/>
              <a:buNone/>
              <a:defRPr sz="4800" b="0">
                <a:solidFill>
                  <a:schemeClr val="bg1"/>
                </a:solidFill>
                <a:latin typeface="NVIDIA Sans" panose="020B0503020203020204" pitchFamily="34" charset="0"/>
                <a:cs typeface="NVIDIA Sans" panose="020B0503020203020204" pitchFamily="34" charset="0"/>
              </a:defRPr>
            </a:lvl1pPr>
            <a:lvl2pPr marL="45711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21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32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434"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35734828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299966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5" name="Content Placeholder 2">
            <a:extLst>
              <a:ext uri="{FF2B5EF4-FFF2-40B4-BE49-F238E27FC236}">
                <a16:creationId xmlns:a16="http://schemas.microsoft.com/office/drawing/2014/main" id="{EC524CF4-9B62-4122-9333-1892D55837CF}"/>
              </a:ext>
            </a:extLst>
          </p:cNvPr>
          <p:cNvSpPr>
            <a:spLocks noGrp="1"/>
          </p:cNvSpPr>
          <p:nvPr>
            <p:ph idx="1" hasCustomPrompt="1"/>
          </p:nvPr>
        </p:nvSpPr>
        <p:spPr>
          <a:xfrm>
            <a:off x="1257300" y="2423160"/>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1043AA32-C8DF-D401-3213-32E142CA99A4}"/>
              </a:ext>
            </a:extLst>
          </p:cNvPr>
          <p:cNvSpPr txBox="1"/>
          <p:nvPr userDrawn="1"/>
        </p:nvSpPr>
        <p:spPr>
          <a:xfrm>
            <a:off x="354242" y="9817893"/>
            <a:ext cx="3358612" cy="269433"/>
          </a:xfrm>
          <a:prstGeom prst="rect">
            <a:avLst/>
          </a:prstGeom>
          <a:noFill/>
        </p:spPr>
        <p:txBody>
          <a:bodyPr wrap="none" rtlCol="0">
            <a:spAutoFit/>
          </a:bodyPr>
          <a:lstStyle/>
          <a:p>
            <a:r>
              <a:rPr lang="en-US" sz="1151">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328425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3" name="Content Placeholder 2"/>
          <p:cNvSpPr>
            <a:spLocks noGrp="1"/>
          </p:cNvSpPr>
          <p:nvPr>
            <p:ph idx="1" hasCustomPrompt="1"/>
          </p:nvPr>
        </p:nvSpPr>
        <p:spPr>
          <a:xfrm>
            <a:off x="1257300" y="2436876"/>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Roboto Mono" panose="00000009000000000000" pitchFamily="49" charset="0"/>
                <a:ea typeface="Roboto Mono" panose="00000009000000000000" pitchFamily="49"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Roboto Mono" panose="00000009000000000000" pitchFamily="49" charset="0"/>
                <a:ea typeface="Roboto Mono" panose="00000009000000000000" pitchFamily="49"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Roboto Mono" panose="00000009000000000000" pitchFamily="49" charset="0"/>
                <a:ea typeface="Roboto Mono" panose="00000009000000000000" pitchFamily="49"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938216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0"/>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3" name="Content Placeholder 2"/>
          <p:cNvSpPr>
            <a:spLocks noGrp="1"/>
          </p:cNvSpPr>
          <p:nvPr>
            <p:ph idx="1" hasCustomPrompt="1"/>
          </p:nvPr>
        </p:nvSpPr>
        <p:spPr>
          <a:xfrm>
            <a:off x="1257300" y="2436876"/>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Roboto Mono" panose="00000009000000000000" pitchFamily="49" charset="0"/>
                <a:ea typeface="Roboto Mono" panose="00000009000000000000" pitchFamily="49"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Roboto Mono" panose="00000009000000000000" pitchFamily="49" charset="0"/>
                <a:ea typeface="Roboto Mono" panose="00000009000000000000" pitchFamily="49"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Roboto Mono" panose="00000009000000000000" pitchFamily="49" charset="0"/>
                <a:ea typeface="Roboto Mono" panose="00000009000000000000" pitchFamily="49"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6" name="TextBox 5">
            <a:extLst>
              <a:ext uri="{FF2B5EF4-FFF2-40B4-BE49-F238E27FC236}">
                <a16:creationId xmlns:a16="http://schemas.microsoft.com/office/drawing/2014/main" id="{DC255D55-A910-C04F-12B0-0BFE3A1F3E22}"/>
              </a:ext>
            </a:extLst>
          </p:cNvPr>
          <p:cNvSpPr txBox="1"/>
          <p:nvPr userDrawn="1"/>
        </p:nvSpPr>
        <p:spPr>
          <a:xfrm>
            <a:off x="354242" y="9817893"/>
            <a:ext cx="3358612" cy="269433"/>
          </a:xfrm>
          <a:prstGeom prst="rect">
            <a:avLst/>
          </a:prstGeom>
          <a:noFill/>
        </p:spPr>
        <p:txBody>
          <a:bodyPr wrap="none" rtlCol="0">
            <a:spAutoFit/>
          </a:bodyPr>
          <a:lstStyle/>
          <a:p>
            <a:r>
              <a:rPr lang="en-US" sz="1151">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18917256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8641B6F-CD74-2AAF-1542-E0AE12B745B6}"/>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13" name="Text Placeholder 7">
            <a:extLst>
              <a:ext uri="{FF2B5EF4-FFF2-40B4-BE49-F238E27FC236}">
                <a16:creationId xmlns:a16="http://schemas.microsoft.com/office/drawing/2014/main" id="{C3576642-6EAB-23FE-3986-92DD20B405C5}"/>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8" name="Content Placeholder 2">
            <a:extLst>
              <a:ext uri="{FF2B5EF4-FFF2-40B4-BE49-F238E27FC236}">
                <a16:creationId xmlns:a16="http://schemas.microsoft.com/office/drawing/2014/main" id="{413A90BD-05C9-CFD3-121E-8132840ADA3C}"/>
              </a:ext>
            </a:extLst>
          </p:cNvPr>
          <p:cNvSpPr>
            <a:spLocks noGrp="1"/>
          </p:cNvSpPr>
          <p:nvPr>
            <p:ph idx="1" hasCustomPrompt="1"/>
          </p:nvPr>
        </p:nvSpPr>
        <p:spPr>
          <a:xfrm>
            <a:off x="1257300" y="2423160"/>
            <a:ext cx="7607808"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2">
            <a:extLst>
              <a:ext uri="{FF2B5EF4-FFF2-40B4-BE49-F238E27FC236}">
                <a16:creationId xmlns:a16="http://schemas.microsoft.com/office/drawing/2014/main" id="{BB44D077-AA3F-DD19-E214-B713D28270EA}"/>
              </a:ext>
            </a:extLst>
          </p:cNvPr>
          <p:cNvSpPr>
            <a:spLocks noGrp="1"/>
          </p:cNvSpPr>
          <p:nvPr>
            <p:ph idx="12" hasCustomPrompt="1"/>
          </p:nvPr>
        </p:nvSpPr>
        <p:spPr>
          <a:xfrm>
            <a:off x="9422892" y="2423160"/>
            <a:ext cx="7607808"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7568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B8641B6F-CD74-2AAF-1542-E0AE12B745B6}"/>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13" name="Text Placeholder 7">
            <a:extLst>
              <a:ext uri="{FF2B5EF4-FFF2-40B4-BE49-F238E27FC236}">
                <a16:creationId xmlns:a16="http://schemas.microsoft.com/office/drawing/2014/main" id="{C3576642-6EAB-23FE-3986-92DD20B405C5}"/>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6" name="TextBox 5">
            <a:extLst>
              <a:ext uri="{FF2B5EF4-FFF2-40B4-BE49-F238E27FC236}">
                <a16:creationId xmlns:a16="http://schemas.microsoft.com/office/drawing/2014/main" id="{312A7A66-2427-2C20-5EBA-9811B6222886}"/>
              </a:ext>
            </a:extLst>
          </p:cNvPr>
          <p:cNvSpPr txBox="1"/>
          <p:nvPr userDrawn="1"/>
        </p:nvSpPr>
        <p:spPr>
          <a:xfrm>
            <a:off x="354242" y="9817893"/>
            <a:ext cx="3358612" cy="269433"/>
          </a:xfrm>
          <a:prstGeom prst="rect">
            <a:avLst/>
          </a:prstGeom>
          <a:noFill/>
        </p:spPr>
        <p:txBody>
          <a:bodyPr wrap="none" rtlCol="0">
            <a:spAutoFit/>
          </a:bodyPr>
          <a:lstStyle/>
          <a:p>
            <a:r>
              <a:rPr lang="en-US" sz="1151">
                <a:latin typeface="NVIDIA Sans Medium" panose="020B0603020203020204" pitchFamily="34" charset="0"/>
                <a:cs typeface="NVIDIA Sans Medium" panose="020B0603020203020204" pitchFamily="34" charset="0"/>
              </a:rPr>
              <a:t>NVIDIA CONFIDENTIAL. DO NOT DISTRIBUTE.</a:t>
            </a:r>
          </a:p>
        </p:txBody>
      </p:sp>
      <p:sp>
        <p:nvSpPr>
          <p:cNvPr id="17" name="Content Placeholder 2">
            <a:extLst>
              <a:ext uri="{FF2B5EF4-FFF2-40B4-BE49-F238E27FC236}">
                <a16:creationId xmlns:a16="http://schemas.microsoft.com/office/drawing/2014/main" id="{93BA0166-CF18-2BCB-1AC7-ED20BF648E90}"/>
              </a:ext>
            </a:extLst>
          </p:cNvPr>
          <p:cNvSpPr>
            <a:spLocks noGrp="1"/>
          </p:cNvSpPr>
          <p:nvPr>
            <p:ph idx="1" hasCustomPrompt="1"/>
          </p:nvPr>
        </p:nvSpPr>
        <p:spPr>
          <a:xfrm>
            <a:off x="1257300" y="2423160"/>
            <a:ext cx="7607808"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2">
            <a:extLst>
              <a:ext uri="{FF2B5EF4-FFF2-40B4-BE49-F238E27FC236}">
                <a16:creationId xmlns:a16="http://schemas.microsoft.com/office/drawing/2014/main" id="{81E9A502-E4B3-6D84-D91A-70E7893D5E87}"/>
              </a:ext>
            </a:extLst>
          </p:cNvPr>
          <p:cNvSpPr>
            <a:spLocks noGrp="1"/>
          </p:cNvSpPr>
          <p:nvPr>
            <p:ph idx="12" hasCustomPrompt="1"/>
          </p:nvPr>
        </p:nvSpPr>
        <p:spPr>
          <a:xfrm>
            <a:off x="9422892" y="2423160"/>
            <a:ext cx="7607808"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51287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Image Left - Text Right ">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0" y="0"/>
            <a:ext cx="8206581" cy="10287000"/>
          </a:xfrm>
          <a:prstGeom prst="rect">
            <a:avLst/>
          </a:prstGeom>
          <a:solidFill>
            <a:srgbClr val="151617">
              <a:alpha val="85000"/>
            </a:srgbClr>
          </a:solidFill>
          <a:ln w="19050">
            <a:noFill/>
          </a:ln>
        </p:spPr>
        <p:txBody>
          <a:bodyPr tIns="4572000" anchor="ctr"/>
          <a:lstStyle>
            <a:lvl1pPr marL="0" indent="0" algn="ctr">
              <a:buFontTx/>
              <a:buNone/>
              <a:defRPr sz="3000">
                <a:solidFill>
                  <a:schemeClr val="accent5"/>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 name="Title 1"/>
          <p:cNvSpPr>
            <a:spLocks noGrp="1"/>
          </p:cNvSpPr>
          <p:nvPr>
            <p:ph type="title" hasCustomPrompt="1"/>
          </p:nvPr>
        </p:nvSpPr>
        <p:spPr>
          <a:xfrm>
            <a:off x="9564624" y="149219"/>
            <a:ext cx="7319772" cy="1682847"/>
          </a:xfrm>
        </p:spPr>
        <p:txBody>
          <a:bodyPr>
            <a:normAutofit/>
          </a:bodyPr>
          <a:lstStyle>
            <a:lvl1pPr algn="l">
              <a:spcBef>
                <a:spcPts val="300"/>
              </a:spcBef>
              <a:spcAft>
                <a:spcPts val="300"/>
              </a:spcAft>
              <a:defRPr sz="3600" cap="none"/>
            </a:lvl1pPr>
          </a:lstStyle>
          <a:p>
            <a:r>
              <a:rPr lang="en-US"/>
              <a:t>Click To Add Title</a:t>
            </a:r>
          </a:p>
        </p:txBody>
      </p:sp>
      <p:sp>
        <p:nvSpPr>
          <p:cNvPr id="3" name="Content Placeholder 2"/>
          <p:cNvSpPr>
            <a:spLocks noGrp="1"/>
          </p:cNvSpPr>
          <p:nvPr>
            <p:ph idx="1" hasCustomPrompt="1"/>
          </p:nvPr>
        </p:nvSpPr>
        <p:spPr>
          <a:xfrm>
            <a:off x="9564624" y="3494100"/>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9564624" y="1864070"/>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edit text styles</a:t>
            </a:r>
          </a:p>
        </p:txBody>
      </p:sp>
      <p:cxnSp>
        <p:nvCxnSpPr>
          <p:cNvPr id="9" name="Straight Connector 8">
            <a:extLst>
              <a:ext uri="{FF2B5EF4-FFF2-40B4-BE49-F238E27FC236}">
                <a16:creationId xmlns:a16="http://schemas.microsoft.com/office/drawing/2014/main" id="{0A19F34B-97D0-CFC4-1B50-78556A13BE20}"/>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6900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Image Left - No subtitle">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0" y="0"/>
            <a:ext cx="8206581" cy="10287000"/>
          </a:xfrm>
          <a:prstGeom prst="rect">
            <a:avLst/>
          </a:prstGeom>
          <a:solidFill>
            <a:srgbClr val="151617">
              <a:alpha val="85000"/>
            </a:srgbClr>
          </a:solidFill>
          <a:ln w="19050">
            <a:noFill/>
          </a:ln>
        </p:spPr>
        <p:txBody>
          <a:bodyPr tIns="4572000" anchor="ctr"/>
          <a:lstStyle>
            <a:lvl1pPr marL="0" indent="0" algn="ctr">
              <a:buFontTx/>
              <a:buNone/>
              <a:defRPr sz="3000">
                <a:solidFill>
                  <a:schemeClr val="accent5"/>
                </a:solidFill>
                <a:latin typeface="NVIDIA Sans" panose="020B0503020203020204" pitchFamily="34" charset="0"/>
                <a:cs typeface="NVIDIA Sans" panose="020B0503020203020204" pitchFamily="34" charset="0"/>
              </a:defRPr>
            </a:lvl1pPr>
          </a:lstStyle>
          <a:p>
            <a:r>
              <a:rPr lang="en-US"/>
              <a:t>Click icon to add picture</a:t>
            </a:r>
          </a:p>
        </p:txBody>
      </p:sp>
      <p:sp>
        <p:nvSpPr>
          <p:cNvPr id="3" name="Content Placeholder 2"/>
          <p:cNvSpPr>
            <a:spLocks noGrp="1"/>
          </p:cNvSpPr>
          <p:nvPr>
            <p:ph idx="1" hasCustomPrompt="1"/>
          </p:nvPr>
        </p:nvSpPr>
        <p:spPr>
          <a:xfrm>
            <a:off x="9564624" y="3494100"/>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0A19F34B-97D0-CFC4-1B50-78556A13BE20}"/>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Title 1">
            <a:extLst>
              <a:ext uri="{FF2B5EF4-FFF2-40B4-BE49-F238E27FC236}">
                <a16:creationId xmlns:a16="http://schemas.microsoft.com/office/drawing/2014/main" id="{1AEB9813-8D39-485A-CA94-7F635F9E5CAF}"/>
              </a:ext>
            </a:extLst>
          </p:cNvPr>
          <p:cNvSpPr>
            <a:spLocks noGrp="1"/>
          </p:cNvSpPr>
          <p:nvPr>
            <p:ph type="title" hasCustomPrompt="1"/>
          </p:nvPr>
        </p:nvSpPr>
        <p:spPr>
          <a:xfrm>
            <a:off x="9564624" y="609389"/>
            <a:ext cx="7319772" cy="1682847"/>
          </a:xfrm>
        </p:spPr>
        <p:txBody>
          <a:bodyPr>
            <a:normAutofit/>
          </a:bodyPr>
          <a:lstStyle>
            <a:lvl1pPr algn="l">
              <a:spcBef>
                <a:spcPts val="300"/>
              </a:spcBef>
              <a:spcAft>
                <a:spcPts val="300"/>
              </a:spcAft>
              <a:defRPr sz="3600" cap="none"/>
            </a:lvl1pPr>
          </a:lstStyle>
          <a:p>
            <a:r>
              <a:rPr lang="en-US"/>
              <a:t>Click To Add Title</a:t>
            </a:r>
          </a:p>
        </p:txBody>
      </p:sp>
    </p:spTree>
    <p:extLst>
      <p:ext uri="{BB962C8B-B14F-4D97-AF65-F5344CB8AC3E}">
        <p14:creationId xmlns:p14="http://schemas.microsoft.com/office/powerpoint/2010/main" val="18151893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ext Left - Image R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0DCFC1-2FC6-A88E-5123-D2E12B35F5E8}"/>
              </a:ext>
            </a:extLst>
          </p:cNvPr>
          <p:cNvSpPr/>
          <p:nvPr userDrawn="1"/>
        </p:nvSpPr>
        <p:spPr>
          <a:xfrm>
            <a:off x="16482060" y="9464040"/>
            <a:ext cx="1805940"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10081419" y="0"/>
            <a:ext cx="8206581" cy="10287000"/>
          </a:xfrm>
          <a:prstGeom prst="rect">
            <a:avLst/>
          </a:prstGeom>
          <a:solidFill>
            <a:srgbClr val="151617">
              <a:alpha val="85000"/>
            </a:srgbClr>
          </a:solidFill>
          <a:ln w="19050">
            <a:noFill/>
          </a:ln>
        </p:spPr>
        <p:txBody>
          <a:bodyPr tIns="4572000" anchor="ctr"/>
          <a:lstStyle>
            <a:lvl1pPr marL="0" indent="0" algn="ctr">
              <a:buFontTx/>
              <a:buNone/>
              <a:defRPr sz="3000">
                <a:solidFill>
                  <a:schemeClr val="accent5"/>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 name="Title 1"/>
          <p:cNvSpPr>
            <a:spLocks noGrp="1"/>
          </p:cNvSpPr>
          <p:nvPr>
            <p:ph type="title" hasCustomPrompt="1"/>
          </p:nvPr>
        </p:nvSpPr>
        <p:spPr>
          <a:xfrm>
            <a:off x="1298448" y="149219"/>
            <a:ext cx="7319772" cy="1682847"/>
          </a:xfrm>
        </p:spPr>
        <p:txBody>
          <a:bodyPr>
            <a:normAutofit/>
          </a:bodyPr>
          <a:lstStyle>
            <a:lvl1pPr algn="l">
              <a:spcBef>
                <a:spcPts val="300"/>
              </a:spcBef>
              <a:spcAft>
                <a:spcPts val="300"/>
              </a:spcAft>
              <a:defRPr sz="3600" cap="none"/>
            </a:lvl1pPr>
          </a:lstStyle>
          <a:p>
            <a:r>
              <a:rPr lang="en-US"/>
              <a:t>Click To Add Title</a:t>
            </a:r>
          </a:p>
        </p:txBody>
      </p:sp>
      <p:sp>
        <p:nvSpPr>
          <p:cNvPr id="3" name="Content Placeholder 2"/>
          <p:cNvSpPr>
            <a:spLocks noGrp="1"/>
          </p:cNvSpPr>
          <p:nvPr>
            <p:ph idx="1" hasCustomPrompt="1"/>
          </p:nvPr>
        </p:nvSpPr>
        <p:spPr>
          <a:xfrm>
            <a:off x="1298448" y="3494100"/>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98448" y="1864070"/>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edit text styles</a:t>
            </a:r>
          </a:p>
        </p:txBody>
      </p:sp>
      <p:grpSp>
        <p:nvGrpSpPr>
          <p:cNvPr id="16" name="Group 15">
            <a:extLst>
              <a:ext uri="{FF2B5EF4-FFF2-40B4-BE49-F238E27FC236}">
                <a16:creationId xmlns:a16="http://schemas.microsoft.com/office/drawing/2014/main" id="{FFEB8C1C-2063-5CFA-9CA7-8DA8B2DB2275}"/>
              </a:ext>
            </a:extLst>
          </p:cNvPr>
          <p:cNvGrpSpPr/>
          <p:nvPr userDrawn="1"/>
        </p:nvGrpSpPr>
        <p:grpSpPr>
          <a:xfrm>
            <a:off x="1" y="9738820"/>
            <a:ext cx="1231214" cy="551870"/>
            <a:chOff x="33712838" y="19477636"/>
            <a:chExt cx="2462426" cy="1103738"/>
          </a:xfrm>
        </p:grpSpPr>
        <p:sp>
          <p:nvSpPr>
            <p:cNvPr id="17" name="Rectangle 16">
              <a:extLst>
                <a:ext uri="{FF2B5EF4-FFF2-40B4-BE49-F238E27FC236}">
                  <a16:creationId xmlns:a16="http://schemas.microsoft.com/office/drawing/2014/main" id="{CEC35DE4-C0F2-D7C7-F46C-B30B57912B43}"/>
                </a:ext>
              </a:extLst>
            </p:cNvPr>
            <p:cNvSpPr/>
            <p:nvPr userDrawn="1"/>
          </p:nvSpPr>
          <p:spPr>
            <a:xfrm>
              <a:off x="33712838" y="19691703"/>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8" name="Picture 17" descr="Logo&#10;&#10;Description automatically generated">
              <a:extLst>
                <a:ext uri="{FF2B5EF4-FFF2-40B4-BE49-F238E27FC236}">
                  <a16:creationId xmlns:a16="http://schemas.microsoft.com/office/drawing/2014/main" id="{6340DA24-F84C-F90E-5E6D-436664CACF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cxnSp>
        <p:nvCxnSpPr>
          <p:cNvPr id="19" name="Straight Connector 18">
            <a:extLst>
              <a:ext uri="{FF2B5EF4-FFF2-40B4-BE49-F238E27FC236}">
                <a16:creationId xmlns:a16="http://schemas.microsoft.com/office/drawing/2014/main" id="{C9D2620E-FD05-6896-3C28-0332EB8F6077}"/>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90539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320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CODIN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0DCFC1-2FC6-A88E-5123-D2E12B35F5E8}"/>
              </a:ext>
            </a:extLst>
          </p:cNvPr>
          <p:cNvSpPr/>
          <p:nvPr userDrawn="1"/>
        </p:nvSpPr>
        <p:spPr>
          <a:xfrm>
            <a:off x="16482060" y="9464040"/>
            <a:ext cx="1805940"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2" name="Title 1"/>
          <p:cNvSpPr>
            <a:spLocks noGrp="1"/>
          </p:cNvSpPr>
          <p:nvPr>
            <p:ph type="title" hasCustomPrompt="1"/>
          </p:nvPr>
        </p:nvSpPr>
        <p:spPr>
          <a:xfrm>
            <a:off x="1298448" y="149219"/>
            <a:ext cx="7319772" cy="1682847"/>
          </a:xfrm>
        </p:spPr>
        <p:txBody>
          <a:bodyPr>
            <a:normAutofit/>
          </a:bodyPr>
          <a:lstStyle>
            <a:lvl1pPr algn="l">
              <a:spcBef>
                <a:spcPts val="300"/>
              </a:spcBef>
              <a:spcAft>
                <a:spcPts val="300"/>
              </a:spcAft>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3" name="Content Placeholder 2"/>
          <p:cNvSpPr>
            <a:spLocks noGrp="1"/>
          </p:cNvSpPr>
          <p:nvPr>
            <p:ph idx="1" hasCustomPrompt="1"/>
          </p:nvPr>
        </p:nvSpPr>
        <p:spPr>
          <a:xfrm>
            <a:off x="1298448" y="3494100"/>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Roboto Mono" panose="00000009000000000000" pitchFamily="49" charset="0"/>
                <a:ea typeface="Roboto Mono" panose="00000009000000000000" pitchFamily="49"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Roboto Mono" panose="00000009000000000000" pitchFamily="49" charset="0"/>
                <a:ea typeface="Roboto Mono" panose="00000009000000000000" pitchFamily="49"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Roboto Mono" panose="00000009000000000000" pitchFamily="49" charset="0"/>
                <a:ea typeface="Roboto Mono" panose="00000009000000000000" pitchFamily="49"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98448" y="1864070"/>
            <a:ext cx="7319772" cy="704088"/>
          </a:xfrm>
          <a:prstGeom prst="rect">
            <a:avLst/>
          </a:prstGeom>
        </p:spPr>
        <p:txBody>
          <a:bodyPr/>
          <a:lstStyle>
            <a:lvl1pPr marL="0" indent="0" algn="l">
              <a:spcBef>
                <a:spcPts val="300"/>
              </a:spcBef>
              <a:spcAft>
                <a:spcPts val="300"/>
              </a:spcAft>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edit text styles</a:t>
            </a:r>
          </a:p>
        </p:txBody>
      </p:sp>
      <p:sp>
        <p:nvSpPr>
          <p:cNvPr id="4" name="Rectangle 3">
            <a:extLst>
              <a:ext uri="{FF2B5EF4-FFF2-40B4-BE49-F238E27FC236}">
                <a16:creationId xmlns:a16="http://schemas.microsoft.com/office/drawing/2014/main" id="{3082A44D-1653-89C3-AF1E-B01EB4967F96}"/>
              </a:ext>
            </a:extLst>
          </p:cNvPr>
          <p:cNvSpPr/>
          <p:nvPr userDrawn="1"/>
        </p:nvSpPr>
        <p:spPr>
          <a:xfrm>
            <a:off x="10081419" y="2"/>
            <a:ext cx="8206581" cy="10286999"/>
          </a:xfrm>
          <a:prstGeom prst="rect">
            <a:avLst/>
          </a:prstGeom>
          <a:solidFill>
            <a:srgbClr val="151617">
              <a:alpha val="85000"/>
            </a:srgbClr>
          </a:solidFill>
          <a:ln w="19050">
            <a:noFill/>
          </a:ln>
        </p:spPr>
        <p:txBody>
          <a:bodyPr tIns="2286000" anchor="ctr"/>
          <a:lstStyle/>
          <a:p>
            <a:pPr lvl="0" indent="0" algn="ctr" defTabSz="1371327">
              <a:lnSpc>
                <a:spcPct val="90000"/>
              </a:lnSpc>
              <a:spcBef>
                <a:spcPts val="1500"/>
              </a:spcBef>
              <a:buFontTx/>
              <a:buNone/>
            </a:pPr>
            <a:endParaRPr lang="en-US" sz="3000" err="1">
              <a:solidFill>
                <a:schemeClr val="accent5"/>
              </a:solidFill>
              <a:latin typeface="NVIDIA Sans" panose="020B0503020203020204" pitchFamily="34" charset="0"/>
            </a:endParaRPr>
          </a:p>
        </p:txBody>
      </p:sp>
      <p:grpSp>
        <p:nvGrpSpPr>
          <p:cNvPr id="19" name="Group 18">
            <a:extLst>
              <a:ext uri="{FF2B5EF4-FFF2-40B4-BE49-F238E27FC236}">
                <a16:creationId xmlns:a16="http://schemas.microsoft.com/office/drawing/2014/main" id="{E541BFAB-E331-EE2F-116E-3625FAE405EC}"/>
              </a:ext>
            </a:extLst>
          </p:cNvPr>
          <p:cNvGrpSpPr/>
          <p:nvPr userDrawn="1"/>
        </p:nvGrpSpPr>
        <p:grpSpPr>
          <a:xfrm>
            <a:off x="1" y="9738820"/>
            <a:ext cx="1231214" cy="551870"/>
            <a:chOff x="33712838" y="19477636"/>
            <a:chExt cx="2462426" cy="1103738"/>
          </a:xfrm>
        </p:grpSpPr>
        <p:sp>
          <p:nvSpPr>
            <p:cNvPr id="20" name="Rectangle 19">
              <a:extLst>
                <a:ext uri="{FF2B5EF4-FFF2-40B4-BE49-F238E27FC236}">
                  <a16:creationId xmlns:a16="http://schemas.microsoft.com/office/drawing/2014/main" id="{C4DDECF9-BC56-DDCB-7256-1BAF715ACD6A}"/>
                </a:ext>
              </a:extLst>
            </p:cNvPr>
            <p:cNvSpPr/>
            <p:nvPr userDrawn="1"/>
          </p:nvSpPr>
          <p:spPr>
            <a:xfrm>
              <a:off x="33712838" y="19691703"/>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21" name="Picture 20" descr="Logo&#10;&#10;Description automatically generated">
              <a:extLst>
                <a:ext uri="{FF2B5EF4-FFF2-40B4-BE49-F238E27FC236}">
                  <a16:creationId xmlns:a16="http://schemas.microsoft.com/office/drawing/2014/main" id="{0E742C4C-0BE2-A66C-DFFA-39329F5C097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cxnSp>
        <p:nvCxnSpPr>
          <p:cNvPr id="22" name="Straight Connector 21">
            <a:extLst>
              <a:ext uri="{FF2B5EF4-FFF2-40B4-BE49-F238E27FC236}">
                <a16:creationId xmlns:a16="http://schemas.microsoft.com/office/drawing/2014/main" id="{DEBFDD8F-418F-2A18-27FB-F979070A3252}"/>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01668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0DCFC1-2FC6-A88E-5123-D2E12B35F5E8}"/>
              </a:ext>
            </a:extLst>
          </p:cNvPr>
          <p:cNvSpPr/>
          <p:nvPr userDrawn="1"/>
        </p:nvSpPr>
        <p:spPr>
          <a:xfrm>
            <a:off x="16482060" y="9464040"/>
            <a:ext cx="1805940"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10081419" y="0"/>
            <a:ext cx="8206581" cy="10287000"/>
          </a:xfrm>
          <a:prstGeom prst="rect">
            <a:avLst/>
          </a:prstGeom>
          <a:solidFill>
            <a:srgbClr val="151617">
              <a:alpha val="85000"/>
            </a:srgbClr>
          </a:solidFill>
          <a:ln w="19050">
            <a:noFill/>
          </a:ln>
        </p:spPr>
        <p:txBody>
          <a:bodyPr tIns="4572000" anchor="ctr"/>
          <a:lstStyle>
            <a:lvl1pPr marL="0" indent="0" algn="ctr">
              <a:buFontTx/>
              <a:buNone/>
              <a:defRPr sz="3000">
                <a:solidFill>
                  <a:schemeClr val="accent5"/>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 name="Title 1"/>
          <p:cNvSpPr>
            <a:spLocks noGrp="1"/>
          </p:cNvSpPr>
          <p:nvPr>
            <p:ph type="title" hasCustomPrompt="1"/>
          </p:nvPr>
        </p:nvSpPr>
        <p:spPr>
          <a:xfrm>
            <a:off x="1298448" y="609389"/>
            <a:ext cx="7319772" cy="1682847"/>
          </a:xfrm>
        </p:spPr>
        <p:txBody>
          <a:bodyPr>
            <a:normAutofit/>
          </a:bodyPr>
          <a:lstStyle>
            <a:lvl1pPr algn="l">
              <a:spcBef>
                <a:spcPts val="300"/>
              </a:spcBef>
              <a:spcAft>
                <a:spcPts val="300"/>
              </a:spcAft>
              <a:defRPr sz="3600" cap="none"/>
            </a:lvl1pPr>
          </a:lstStyle>
          <a:p>
            <a:r>
              <a:rPr lang="en-US"/>
              <a:t>Click To Add Title</a:t>
            </a:r>
          </a:p>
        </p:txBody>
      </p:sp>
      <p:sp>
        <p:nvSpPr>
          <p:cNvPr id="3" name="Content Placeholder 2"/>
          <p:cNvSpPr>
            <a:spLocks noGrp="1"/>
          </p:cNvSpPr>
          <p:nvPr>
            <p:ph idx="1" hasCustomPrompt="1"/>
          </p:nvPr>
        </p:nvSpPr>
        <p:spPr>
          <a:xfrm>
            <a:off x="1298448" y="3494100"/>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0A19F34B-97D0-CFC4-1B50-78556A13BE20}"/>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DEC58243-C680-335D-B728-B3C7009041AD}"/>
              </a:ext>
            </a:extLst>
          </p:cNvPr>
          <p:cNvGrpSpPr/>
          <p:nvPr userDrawn="1"/>
        </p:nvGrpSpPr>
        <p:grpSpPr>
          <a:xfrm>
            <a:off x="1" y="9738820"/>
            <a:ext cx="1231214" cy="551870"/>
            <a:chOff x="33712838" y="19477636"/>
            <a:chExt cx="2462426" cy="1103738"/>
          </a:xfrm>
        </p:grpSpPr>
        <p:sp>
          <p:nvSpPr>
            <p:cNvPr id="15" name="Rectangle 14">
              <a:extLst>
                <a:ext uri="{FF2B5EF4-FFF2-40B4-BE49-F238E27FC236}">
                  <a16:creationId xmlns:a16="http://schemas.microsoft.com/office/drawing/2014/main" id="{800482FC-8EB6-C045-44BA-8723A3140836}"/>
                </a:ext>
              </a:extLst>
            </p:cNvPr>
            <p:cNvSpPr/>
            <p:nvPr userDrawn="1"/>
          </p:nvSpPr>
          <p:spPr>
            <a:xfrm>
              <a:off x="33712838" y="19691703"/>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6" name="Picture 15" descr="Logo&#10;&#10;Description automatically generated">
              <a:extLst>
                <a:ext uri="{FF2B5EF4-FFF2-40B4-BE49-F238E27FC236}">
                  <a16:creationId xmlns:a16="http://schemas.microsoft.com/office/drawing/2014/main" id="{BC8B0A3E-F422-8177-4864-18101E9C256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226918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0DCFC1-2FC6-A88E-5123-D2E12B35F5E8}"/>
              </a:ext>
            </a:extLst>
          </p:cNvPr>
          <p:cNvSpPr/>
          <p:nvPr userDrawn="1"/>
        </p:nvSpPr>
        <p:spPr>
          <a:xfrm>
            <a:off x="16482060" y="9464040"/>
            <a:ext cx="1805940"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8211312" y="0"/>
            <a:ext cx="10076688" cy="10287000"/>
          </a:xfrm>
          <a:prstGeom prst="rect">
            <a:avLst/>
          </a:prstGeom>
          <a:solidFill>
            <a:srgbClr val="151617">
              <a:alpha val="85000"/>
            </a:srgbClr>
          </a:solidFill>
          <a:ln w="19050">
            <a:noFill/>
          </a:ln>
        </p:spPr>
        <p:txBody>
          <a:bodyPr tIns="4572000" anchor="ctr"/>
          <a:lstStyle>
            <a:lvl1pPr marL="0" indent="0" algn="ctr">
              <a:buFontTx/>
              <a:buNone/>
              <a:defRPr sz="3000">
                <a:solidFill>
                  <a:schemeClr val="accent5"/>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 name="Title 1"/>
          <p:cNvSpPr>
            <a:spLocks noGrp="1"/>
          </p:cNvSpPr>
          <p:nvPr>
            <p:ph type="title" hasCustomPrompt="1"/>
          </p:nvPr>
        </p:nvSpPr>
        <p:spPr>
          <a:xfrm>
            <a:off x="1298449" y="4302077"/>
            <a:ext cx="6089903" cy="1682847"/>
          </a:xfrm>
        </p:spPr>
        <p:txBody>
          <a:bodyPr anchor="ctr">
            <a:normAutofit/>
          </a:bodyPr>
          <a:lstStyle>
            <a:lvl1pPr algn="l">
              <a:spcBef>
                <a:spcPts val="300"/>
              </a:spcBef>
              <a:spcAft>
                <a:spcPts val="300"/>
              </a:spcAft>
              <a:defRPr sz="3600" cap="none"/>
            </a:lvl1pPr>
          </a:lstStyle>
          <a:p>
            <a:r>
              <a:rPr lang="en-US"/>
              <a:t>Click To Add Title</a:t>
            </a:r>
          </a:p>
        </p:txBody>
      </p:sp>
      <p:grpSp>
        <p:nvGrpSpPr>
          <p:cNvPr id="12" name="Group 11">
            <a:extLst>
              <a:ext uri="{FF2B5EF4-FFF2-40B4-BE49-F238E27FC236}">
                <a16:creationId xmlns:a16="http://schemas.microsoft.com/office/drawing/2014/main" id="{6ED128A5-0C08-25D4-9315-E8268238EC61}"/>
              </a:ext>
            </a:extLst>
          </p:cNvPr>
          <p:cNvGrpSpPr/>
          <p:nvPr userDrawn="1"/>
        </p:nvGrpSpPr>
        <p:grpSpPr>
          <a:xfrm>
            <a:off x="1" y="9738820"/>
            <a:ext cx="1231214" cy="551870"/>
            <a:chOff x="33712838" y="19477636"/>
            <a:chExt cx="2462426" cy="1103738"/>
          </a:xfrm>
        </p:grpSpPr>
        <p:sp>
          <p:nvSpPr>
            <p:cNvPr id="13" name="Rectangle 12">
              <a:extLst>
                <a:ext uri="{FF2B5EF4-FFF2-40B4-BE49-F238E27FC236}">
                  <a16:creationId xmlns:a16="http://schemas.microsoft.com/office/drawing/2014/main" id="{D62D436B-78BD-B184-4FA9-9F1D141EFFCC}"/>
                </a:ext>
              </a:extLst>
            </p:cNvPr>
            <p:cNvSpPr/>
            <p:nvPr userDrawn="1"/>
          </p:nvSpPr>
          <p:spPr>
            <a:xfrm>
              <a:off x="33712838" y="19691703"/>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4" name="Picture 13" descr="Logo&#10;&#10;Description automatically generated">
              <a:extLst>
                <a:ext uri="{FF2B5EF4-FFF2-40B4-BE49-F238E27FC236}">
                  <a16:creationId xmlns:a16="http://schemas.microsoft.com/office/drawing/2014/main" id="{70BAB8B4-3B17-1202-D93F-D0A3563E09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24347386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C0DCFC1-2FC6-A88E-5123-D2E12B35F5E8}"/>
              </a:ext>
            </a:extLst>
          </p:cNvPr>
          <p:cNvSpPr/>
          <p:nvPr userDrawn="1"/>
        </p:nvSpPr>
        <p:spPr>
          <a:xfrm>
            <a:off x="16482060" y="9464040"/>
            <a:ext cx="1805940" cy="822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Picture Placeholder 5">
            <a:extLst>
              <a:ext uri="{FF2B5EF4-FFF2-40B4-BE49-F238E27FC236}">
                <a16:creationId xmlns:a16="http://schemas.microsoft.com/office/drawing/2014/main" id="{570FF5D0-4E10-4EA0-B135-056BC13D4118}"/>
              </a:ext>
            </a:extLst>
          </p:cNvPr>
          <p:cNvSpPr>
            <a:spLocks noGrp="1"/>
          </p:cNvSpPr>
          <p:nvPr>
            <p:ph type="pic" sz="quarter" idx="12"/>
          </p:nvPr>
        </p:nvSpPr>
        <p:spPr>
          <a:xfrm>
            <a:off x="8211312" y="0"/>
            <a:ext cx="10076688" cy="10287000"/>
          </a:xfrm>
          <a:prstGeom prst="rect">
            <a:avLst/>
          </a:prstGeom>
          <a:solidFill>
            <a:srgbClr val="151617">
              <a:alpha val="85000"/>
            </a:srgbClr>
          </a:solidFill>
          <a:ln w="19050">
            <a:noFill/>
          </a:ln>
        </p:spPr>
        <p:txBody>
          <a:bodyPr tIns="4572000" anchor="ctr"/>
          <a:lstStyle>
            <a:lvl1pPr marL="0" indent="0" algn="ctr">
              <a:buFontTx/>
              <a:buNone/>
              <a:defRPr sz="3000">
                <a:solidFill>
                  <a:schemeClr val="accent5"/>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 name="Title 1"/>
          <p:cNvSpPr>
            <a:spLocks noGrp="1"/>
          </p:cNvSpPr>
          <p:nvPr>
            <p:ph type="title" hasCustomPrompt="1"/>
          </p:nvPr>
        </p:nvSpPr>
        <p:spPr>
          <a:xfrm>
            <a:off x="1298448" y="3414797"/>
            <a:ext cx="6071616" cy="1682847"/>
          </a:xfrm>
        </p:spPr>
        <p:txBody>
          <a:bodyPr anchor="b">
            <a:normAutofit/>
          </a:bodyPr>
          <a:lstStyle>
            <a:lvl1pPr algn="l">
              <a:spcBef>
                <a:spcPts val="300"/>
              </a:spcBef>
              <a:spcAft>
                <a:spcPts val="300"/>
              </a:spcAft>
              <a:defRPr sz="3600" cap="none"/>
            </a:lvl1pPr>
          </a:lstStyle>
          <a:p>
            <a:r>
              <a:rPr lang="en-US"/>
              <a:t>Click To Add Title</a:t>
            </a:r>
          </a:p>
        </p:txBody>
      </p:sp>
      <p:sp>
        <p:nvSpPr>
          <p:cNvPr id="6" name="Text Placeholder 7">
            <a:extLst>
              <a:ext uri="{FF2B5EF4-FFF2-40B4-BE49-F238E27FC236}">
                <a16:creationId xmlns:a16="http://schemas.microsoft.com/office/drawing/2014/main" id="{238AB403-3A37-671C-EBFF-B6B6742E2CEE}"/>
              </a:ext>
            </a:extLst>
          </p:cNvPr>
          <p:cNvSpPr>
            <a:spLocks noGrp="1"/>
          </p:cNvSpPr>
          <p:nvPr>
            <p:ph type="body" sz="quarter" idx="10" hasCustomPrompt="1"/>
          </p:nvPr>
        </p:nvSpPr>
        <p:spPr>
          <a:xfrm>
            <a:off x="1298448" y="5141561"/>
            <a:ext cx="6071616"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edit text styles</a:t>
            </a:r>
          </a:p>
        </p:txBody>
      </p:sp>
      <p:grpSp>
        <p:nvGrpSpPr>
          <p:cNvPr id="13" name="Group 12">
            <a:extLst>
              <a:ext uri="{FF2B5EF4-FFF2-40B4-BE49-F238E27FC236}">
                <a16:creationId xmlns:a16="http://schemas.microsoft.com/office/drawing/2014/main" id="{9B0C25A1-6470-21D5-CEF0-F774F8B46B18}"/>
              </a:ext>
            </a:extLst>
          </p:cNvPr>
          <p:cNvGrpSpPr/>
          <p:nvPr userDrawn="1"/>
        </p:nvGrpSpPr>
        <p:grpSpPr>
          <a:xfrm>
            <a:off x="1" y="9738820"/>
            <a:ext cx="1231214" cy="551870"/>
            <a:chOff x="33712838" y="19477636"/>
            <a:chExt cx="2462426" cy="1103738"/>
          </a:xfrm>
        </p:grpSpPr>
        <p:sp>
          <p:nvSpPr>
            <p:cNvPr id="14" name="Rectangle 13">
              <a:extLst>
                <a:ext uri="{FF2B5EF4-FFF2-40B4-BE49-F238E27FC236}">
                  <a16:creationId xmlns:a16="http://schemas.microsoft.com/office/drawing/2014/main" id="{DC92EA5E-C57E-C335-370C-DA58E7E27F81}"/>
                </a:ext>
              </a:extLst>
            </p:cNvPr>
            <p:cNvSpPr/>
            <p:nvPr userDrawn="1"/>
          </p:nvSpPr>
          <p:spPr>
            <a:xfrm>
              <a:off x="33712838" y="19691703"/>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Logo&#10;&#10;Description automatically generated">
              <a:extLst>
                <a:ext uri="{FF2B5EF4-FFF2-40B4-BE49-F238E27FC236}">
                  <a16:creationId xmlns:a16="http://schemas.microsoft.com/office/drawing/2014/main" id="{1B8D1067-1BB4-B86F-03D4-73C0AA4DED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1314590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37" name="Picture Placeholder 2">
            <a:extLst>
              <a:ext uri="{FF2B5EF4-FFF2-40B4-BE49-F238E27FC236}">
                <a16:creationId xmlns:a16="http://schemas.microsoft.com/office/drawing/2014/main" id="{9363D0E3-C94F-9BCE-647A-ED9BC9E454AB}"/>
              </a:ext>
            </a:extLst>
          </p:cNvPr>
          <p:cNvSpPr>
            <a:spLocks noGrp="1"/>
          </p:cNvSpPr>
          <p:nvPr>
            <p:ph type="pic" sz="quarter" idx="41"/>
          </p:nvPr>
        </p:nvSpPr>
        <p:spPr>
          <a:xfrm>
            <a:off x="3031325" y="2424906"/>
            <a:ext cx="12225351"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6" name="Title 1">
            <a:extLst>
              <a:ext uri="{FF2B5EF4-FFF2-40B4-BE49-F238E27FC236}">
                <a16:creationId xmlns:a16="http://schemas.microsoft.com/office/drawing/2014/main" id="{B73C0501-790E-8C61-347A-12BF62D404F6}"/>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27" name="Text Placeholder 7">
            <a:extLst>
              <a:ext uri="{FF2B5EF4-FFF2-40B4-BE49-F238E27FC236}">
                <a16:creationId xmlns:a16="http://schemas.microsoft.com/office/drawing/2014/main" id="{05A26857-B5E2-6D6F-FF1E-7A0D9478997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11" name="Text Placeholder 7">
            <a:extLst>
              <a:ext uri="{FF2B5EF4-FFF2-40B4-BE49-F238E27FC236}">
                <a16:creationId xmlns:a16="http://schemas.microsoft.com/office/drawing/2014/main" id="{D3F88A5B-E854-635A-32FC-00B9A59C7AA8}"/>
              </a:ext>
            </a:extLst>
          </p:cNvPr>
          <p:cNvSpPr>
            <a:spLocks noGrp="1"/>
          </p:cNvSpPr>
          <p:nvPr>
            <p:ph type="body" sz="quarter" idx="71" hasCustomPrompt="1"/>
          </p:nvPr>
        </p:nvSpPr>
        <p:spPr>
          <a:xfrm>
            <a:off x="3031325" y="8531981"/>
            <a:ext cx="1222535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4" name="Text Placeholder 7">
            <a:extLst>
              <a:ext uri="{FF2B5EF4-FFF2-40B4-BE49-F238E27FC236}">
                <a16:creationId xmlns:a16="http://schemas.microsoft.com/office/drawing/2014/main" id="{88F9679A-C21E-9940-FF0E-D47BAFD4D984}"/>
              </a:ext>
            </a:extLst>
          </p:cNvPr>
          <p:cNvSpPr>
            <a:spLocks noGrp="1"/>
          </p:cNvSpPr>
          <p:nvPr>
            <p:ph type="body" sz="quarter" idx="72" hasCustomPrompt="1"/>
          </p:nvPr>
        </p:nvSpPr>
        <p:spPr>
          <a:xfrm>
            <a:off x="3031325" y="8875784"/>
            <a:ext cx="1222535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171298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3" name="Content Placeholder 2">
            <a:extLst>
              <a:ext uri="{FF2B5EF4-FFF2-40B4-BE49-F238E27FC236}">
                <a16:creationId xmlns:a16="http://schemas.microsoft.com/office/drawing/2014/main" id="{A90076BE-2C4A-9941-E7E3-FB0365B293A0}"/>
              </a:ext>
            </a:extLst>
          </p:cNvPr>
          <p:cNvSpPr>
            <a:spLocks noGrp="1"/>
          </p:cNvSpPr>
          <p:nvPr>
            <p:ph idx="31" hasCustomPrompt="1"/>
          </p:nvPr>
        </p:nvSpPr>
        <p:spPr>
          <a:xfrm>
            <a:off x="9677400" y="3459984"/>
            <a:ext cx="7791798" cy="3939762"/>
          </a:xfrm>
          <a:prstGeom prst="rect">
            <a:avLst/>
          </a:prstGeom>
        </p:spPr>
        <p:txBody>
          <a:bodyPr anchor="ct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itle 1">
            <a:extLst>
              <a:ext uri="{FF2B5EF4-FFF2-40B4-BE49-F238E27FC236}">
                <a16:creationId xmlns:a16="http://schemas.microsoft.com/office/drawing/2014/main" id="{92F2C4A3-9CF3-49F6-10E9-C92720B083FA}"/>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27" name="Text Placeholder 7">
            <a:extLst>
              <a:ext uri="{FF2B5EF4-FFF2-40B4-BE49-F238E27FC236}">
                <a16:creationId xmlns:a16="http://schemas.microsoft.com/office/drawing/2014/main" id="{5EAAE0D9-1DB2-86B5-00BF-ED7AEBF958A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23D282C3-0C0F-687D-03F8-23B2CE8E9D34}"/>
              </a:ext>
            </a:extLst>
          </p:cNvPr>
          <p:cNvSpPr>
            <a:spLocks noGrp="1"/>
          </p:cNvSpPr>
          <p:nvPr>
            <p:ph type="pic" sz="quarter" idx="11"/>
          </p:nvPr>
        </p:nvSpPr>
        <p:spPr>
          <a:xfrm>
            <a:off x="818802"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67D94787-858F-C10E-69F2-C0DA571A2CE4}"/>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9644E8E0-CFB9-4E32-2E01-557FEAD81437}"/>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873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1E41DED6-CCA0-D7A9-1F74-E4038FA8D395}"/>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26" name="Text Placeholder 7">
            <a:extLst>
              <a:ext uri="{FF2B5EF4-FFF2-40B4-BE49-F238E27FC236}">
                <a16:creationId xmlns:a16="http://schemas.microsoft.com/office/drawing/2014/main" id="{E9C95CFC-E5B8-61E2-5C6E-F80225060DDD}"/>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27" name="Picture Placeholder 2">
            <a:extLst>
              <a:ext uri="{FF2B5EF4-FFF2-40B4-BE49-F238E27FC236}">
                <a16:creationId xmlns:a16="http://schemas.microsoft.com/office/drawing/2014/main" id="{8585E6C9-4F2D-C7C3-F867-38A34FA08BBC}"/>
              </a:ext>
            </a:extLst>
          </p:cNvPr>
          <p:cNvSpPr>
            <a:spLocks noGrp="1"/>
          </p:cNvSpPr>
          <p:nvPr>
            <p:ph type="pic" sz="quarter" idx="11"/>
          </p:nvPr>
        </p:nvSpPr>
        <p:spPr>
          <a:xfrm>
            <a:off x="818802"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30" name="Picture Placeholder 2">
            <a:extLst>
              <a:ext uri="{FF2B5EF4-FFF2-40B4-BE49-F238E27FC236}">
                <a16:creationId xmlns:a16="http://schemas.microsoft.com/office/drawing/2014/main" id="{C3981B17-295F-612E-52EB-69C23AB3C144}"/>
              </a:ext>
            </a:extLst>
          </p:cNvPr>
          <p:cNvSpPr>
            <a:spLocks noGrp="1"/>
          </p:cNvSpPr>
          <p:nvPr>
            <p:ph type="pic" sz="quarter" idx="31"/>
          </p:nvPr>
        </p:nvSpPr>
        <p:spPr>
          <a:xfrm>
            <a:off x="9296400"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2D8B0FA3-BB35-E308-8748-5636FF260B94}"/>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6" name="Text Placeholder 7">
            <a:extLst>
              <a:ext uri="{FF2B5EF4-FFF2-40B4-BE49-F238E27FC236}">
                <a16:creationId xmlns:a16="http://schemas.microsoft.com/office/drawing/2014/main" id="{14822978-9A8B-BA1A-29B4-A4D5A34C6AB2}"/>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388D63DA-7DD6-5A7C-DA8B-4CFC8A2C11AD}"/>
              </a:ext>
            </a:extLst>
          </p:cNvPr>
          <p:cNvSpPr>
            <a:spLocks noGrp="1"/>
          </p:cNvSpPr>
          <p:nvPr>
            <p:ph type="body" sz="quarter" idx="73" hasCustomPrompt="1"/>
          </p:nvPr>
        </p:nvSpPr>
        <p:spPr>
          <a:xfrm>
            <a:off x="9296406" y="8531981"/>
            <a:ext cx="8173139"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0" name="Text Placeholder 7">
            <a:extLst>
              <a:ext uri="{FF2B5EF4-FFF2-40B4-BE49-F238E27FC236}">
                <a16:creationId xmlns:a16="http://schemas.microsoft.com/office/drawing/2014/main" id="{82A02330-1C8D-3A43-CC02-280BEE3E9F9D}"/>
              </a:ext>
            </a:extLst>
          </p:cNvPr>
          <p:cNvSpPr>
            <a:spLocks noGrp="1"/>
          </p:cNvSpPr>
          <p:nvPr>
            <p:ph type="body" sz="quarter" idx="74" hasCustomPrompt="1"/>
          </p:nvPr>
        </p:nvSpPr>
        <p:spPr>
          <a:xfrm>
            <a:off x="9296406" y="8875784"/>
            <a:ext cx="8173139"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7260957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2-up Image with Bullets">
    <p:spTree>
      <p:nvGrpSpPr>
        <p:cNvPr id="1" name=""/>
        <p:cNvGrpSpPr/>
        <p:nvPr/>
      </p:nvGrpSpPr>
      <p:grpSpPr>
        <a:xfrm>
          <a:off x="0" y="0"/>
          <a:ext cx="0" cy="0"/>
          <a:chOff x="0" y="0"/>
          <a:chExt cx="0" cy="0"/>
        </a:xfrm>
      </p:grpSpPr>
      <p:sp>
        <p:nvSpPr>
          <p:cNvPr id="54" name="Picture Placeholder 2">
            <a:extLst>
              <a:ext uri="{FF2B5EF4-FFF2-40B4-BE49-F238E27FC236}">
                <a16:creationId xmlns:a16="http://schemas.microsoft.com/office/drawing/2014/main" id="{0DB73185-4B12-207B-A563-03489F931801}"/>
              </a:ext>
            </a:extLst>
          </p:cNvPr>
          <p:cNvSpPr>
            <a:spLocks noGrp="1"/>
          </p:cNvSpPr>
          <p:nvPr>
            <p:ph type="pic" sz="quarter" idx="11"/>
          </p:nvPr>
        </p:nvSpPr>
        <p:spPr>
          <a:xfrm>
            <a:off x="818802" y="2424906"/>
            <a:ext cx="441613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19" name="Content Placeholder 2">
            <a:extLst>
              <a:ext uri="{FF2B5EF4-FFF2-40B4-BE49-F238E27FC236}">
                <a16:creationId xmlns:a16="http://schemas.microsoft.com/office/drawing/2014/main" id="{1DA92969-C310-63CE-3F72-775C082B9411}"/>
              </a:ext>
            </a:extLst>
          </p:cNvPr>
          <p:cNvSpPr>
            <a:spLocks noGrp="1"/>
          </p:cNvSpPr>
          <p:nvPr>
            <p:ph idx="31" hasCustomPrompt="1"/>
          </p:nvPr>
        </p:nvSpPr>
        <p:spPr>
          <a:xfrm>
            <a:off x="5529178" y="3459984"/>
            <a:ext cx="3462425" cy="3939762"/>
          </a:xfrm>
          <a:prstGeom prst="rect">
            <a:avLst/>
          </a:prstGeom>
        </p:spPr>
        <p:txBody>
          <a:bodyPr anchor="ct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2" name="Title 1">
            <a:extLst>
              <a:ext uri="{FF2B5EF4-FFF2-40B4-BE49-F238E27FC236}">
                <a16:creationId xmlns:a16="http://schemas.microsoft.com/office/drawing/2014/main" id="{3FB29732-9796-A4DE-98D9-00D700CF8526}"/>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26" name="Text Placeholder 7">
            <a:extLst>
              <a:ext uri="{FF2B5EF4-FFF2-40B4-BE49-F238E27FC236}">
                <a16:creationId xmlns:a16="http://schemas.microsoft.com/office/drawing/2014/main" id="{EAA75E97-AD62-27C4-FD2E-ED1683E127E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BA2F1458-703E-545B-04B1-AF86042FE762}"/>
              </a:ext>
            </a:extLst>
          </p:cNvPr>
          <p:cNvSpPr>
            <a:spLocks noGrp="1"/>
          </p:cNvSpPr>
          <p:nvPr>
            <p:ph type="pic" sz="quarter" idx="32"/>
          </p:nvPr>
        </p:nvSpPr>
        <p:spPr>
          <a:xfrm>
            <a:off x="9296403" y="2424906"/>
            <a:ext cx="441613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41" name="Content Placeholder 2">
            <a:extLst>
              <a:ext uri="{FF2B5EF4-FFF2-40B4-BE49-F238E27FC236}">
                <a16:creationId xmlns:a16="http://schemas.microsoft.com/office/drawing/2014/main" id="{9A8D111A-E1F8-A948-CBFE-5D2F26F75686}"/>
              </a:ext>
            </a:extLst>
          </p:cNvPr>
          <p:cNvSpPr>
            <a:spLocks noGrp="1"/>
          </p:cNvSpPr>
          <p:nvPr>
            <p:ph idx="35" hasCustomPrompt="1"/>
          </p:nvPr>
        </p:nvSpPr>
        <p:spPr>
          <a:xfrm>
            <a:off x="14006779" y="3459984"/>
            <a:ext cx="3462425" cy="3939762"/>
          </a:xfrm>
          <a:prstGeom prst="rect">
            <a:avLst/>
          </a:prstGeom>
        </p:spPr>
        <p:txBody>
          <a:bodyPr anchor="ctr"/>
          <a:lstStyle>
            <a:lvl1pPr marL="228555" indent="-228555">
              <a:buClr>
                <a:schemeClr val="tx2"/>
              </a:buClr>
              <a:buFont typeface="NVIDIA Sans" panose="020B0503020203020204" pitchFamily="34" charset="0"/>
              <a:buChar char="•"/>
              <a:defRPr sz="2201">
                <a:solidFill>
                  <a:schemeClr val="tx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tx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tx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tx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B20355E-C75C-9611-E8A4-CCD14D187F6C}"/>
              </a:ext>
            </a:extLst>
          </p:cNvPr>
          <p:cNvSpPr>
            <a:spLocks noGrp="1"/>
          </p:cNvSpPr>
          <p:nvPr>
            <p:ph type="body" sz="quarter" idx="71" hasCustomPrompt="1"/>
          </p:nvPr>
        </p:nvSpPr>
        <p:spPr>
          <a:xfrm>
            <a:off x="818802" y="8531981"/>
            <a:ext cx="4416138"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0" name="Text Placeholder 7">
            <a:extLst>
              <a:ext uri="{FF2B5EF4-FFF2-40B4-BE49-F238E27FC236}">
                <a16:creationId xmlns:a16="http://schemas.microsoft.com/office/drawing/2014/main" id="{BD977D6B-2B62-CF43-0538-7E10B2285AE8}"/>
              </a:ext>
            </a:extLst>
          </p:cNvPr>
          <p:cNvSpPr>
            <a:spLocks noGrp="1"/>
          </p:cNvSpPr>
          <p:nvPr>
            <p:ph type="body" sz="quarter" idx="72" hasCustomPrompt="1"/>
          </p:nvPr>
        </p:nvSpPr>
        <p:spPr>
          <a:xfrm>
            <a:off x="818802" y="8875784"/>
            <a:ext cx="4416138"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BD036A36-CAD3-3BF6-11D8-B00C065B8D52}"/>
              </a:ext>
            </a:extLst>
          </p:cNvPr>
          <p:cNvSpPr>
            <a:spLocks noGrp="1"/>
          </p:cNvSpPr>
          <p:nvPr>
            <p:ph type="body" sz="quarter" idx="73" hasCustomPrompt="1"/>
          </p:nvPr>
        </p:nvSpPr>
        <p:spPr>
          <a:xfrm>
            <a:off x="9296406" y="8531981"/>
            <a:ext cx="4416323"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4" name="Text Placeholder 7">
            <a:extLst>
              <a:ext uri="{FF2B5EF4-FFF2-40B4-BE49-F238E27FC236}">
                <a16:creationId xmlns:a16="http://schemas.microsoft.com/office/drawing/2014/main" id="{2942F0EA-6EB9-9EE3-98C4-F0EE17A54E80}"/>
              </a:ext>
            </a:extLst>
          </p:cNvPr>
          <p:cNvSpPr>
            <a:spLocks noGrp="1"/>
          </p:cNvSpPr>
          <p:nvPr>
            <p:ph type="body" sz="quarter" idx="74" hasCustomPrompt="1"/>
          </p:nvPr>
        </p:nvSpPr>
        <p:spPr>
          <a:xfrm>
            <a:off x="9296406" y="8875784"/>
            <a:ext cx="4416323"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6349386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18" name="Picture Placeholder 2">
            <a:extLst>
              <a:ext uri="{FF2B5EF4-FFF2-40B4-BE49-F238E27FC236}">
                <a16:creationId xmlns:a16="http://schemas.microsoft.com/office/drawing/2014/main" id="{3C3323F7-6CFD-8F41-A81E-15EF39B80FDB}"/>
              </a:ext>
            </a:extLst>
          </p:cNvPr>
          <p:cNvSpPr>
            <a:spLocks noGrp="1"/>
          </p:cNvSpPr>
          <p:nvPr>
            <p:ph type="pic" sz="quarter" idx="24"/>
          </p:nvPr>
        </p:nvSpPr>
        <p:spPr>
          <a:xfrm>
            <a:off x="12074237"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19" name="Picture Placeholder 2">
            <a:extLst>
              <a:ext uri="{FF2B5EF4-FFF2-40B4-BE49-F238E27FC236}">
                <a16:creationId xmlns:a16="http://schemas.microsoft.com/office/drawing/2014/main" id="{06B2B1AB-3D31-F10F-4F52-A303BBF6C65D}"/>
              </a:ext>
            </a:extLst>
          </p:cNvPr>
          <p:cNvSpPr>
            <a:spLocks noGrp="1"/>
          </p:cNvSpPr>
          <p:nvPr>
            <p:ph type="pic" sz="quarter" idx="20"/>
          </p:nvPr>
        </p:nvSpPr>
        <p:spPr>
          <a:xfrm>
            <a:off x="6446519"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0" name="Picture Placeholder 2">
            <a:extLst>
              <a:ext uri="{FF2B5EF4-FFF2-40B4-BE49-F238E27FC236}">
                <a16:creationId xmlns:a16="http://schemas.microsoft.com/office/drawing/2014/main" id="{14918D7C-5C8B-DDFF-CA38-B2D99C46DA02}"/>
              </a:ext>
            </a:extLst>
          </p:cNvPr>
          <p:cNvSpPr>
            <a:spLocks noGrp="1"/>
          </p:cNvSpPr>
          <p:nvPr>
            <p:ph type="pic" sz="quarter" idx="25"/>
          </p:nvPr>
        </p:nvSpPr>
        <p:spPr>
          <a:xfrm>
            <a:off x="818802"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3" name="Title 1">
            <a:extLst>
              <a:ext uri="{FF2B5EF4-FFF2-40B4-BE49-F238E27FC236}">
                <a16:creationId xmlns:a16="http://schemas.microsoft.com/office/drawing/2014/main" id="{107C0C66-9DCE-7307-974E-F72674AAF081}"/>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34" name="Text Placeholder 7">
            <a:extLst>
              <a:ext uri="{FF2B5EF4-FFF2-40B4-BE49-F238E27FC236}">
                <a16:creationId xmlns:a16="http://schemas.microsoft.com/office/drawing/2014/main" id="{0BFEE6D4-A47E-6684-624B-E767DE824C37}"/>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17" name="Text Placeholder 7">
            <a:extLst>
              <a:ext uri="{FF2B5EF4-FFF2-40B4-BE49-F238E27FC236}">
                <a16:creationId xmlns:a16="http://schemas.microsoft.com/office/drawing/2014/main" id="{37F4AA6D-72EE-A06D-0A14-EF92063ED9E0}"/>
              </a:ext>
            </a:extLst>
          </p:cNvPr>
          <p:cNvSpPr>
            <a:spLocks noGrp="1"/>
          </p:cNvSpPr>
          <p:nvPr>
            <p:ph type="body" sz="quarter" idx="67" hasCustomPrompt="1"/>
          </p:nvPr>
        </p:nvSpPr>
        <p:spPr>
          <a:xfrm>
            <a:off x="826555" y="8531981"/>
            <a:ext cx="539496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D4ADDDD8-1897-5ABF-316C-257A9ED37945}"/>
              </a:ext>
            </a:extLst>
          </p:cNvPr>
          <p:cNvSpPr>
            <a:spLocks noGrp="1"/>
          </p:cNvSpPr>
          <p:nvPr>
            <p:ph type="body" sz="quarter" idx="69" hasCustomPrompt="1"/>
          </p:nvPr>
        </p:nvSpPr>
        <p:spPr>
          <a:xfrm>
            <a:off x="826555" y="8875784"/>
            <a:ext cx="539496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8345C6B0-D639-8626-ECEE-48E1C967DE9F}"/>
              </a:ext>
            </a:extLst>
          </p:cNvPr>
          <p:cNvSpPr>
            <a:spLocks noGrp="1"/>
          </p:cNvSpPr>
          <p:nvPr>
            <p:ph type="body" sz="quarter" idx="71" hasCustomPrompt="1"/>
          </p:nvPr>
        </p:nvSpPr>
        <p:spPr>
          <a:xfrm>
            <a:off x="6446520" y="8531981"/>
            <a:ext cx="539496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4" name="Text Placeholder 7">
            <a:extLst>
              <a:ext uri="{FF2B5EF4-FFF2-40B4-BE49-F238E27FC236}">
                <a16:creationId xmlns:a16="http://schemas.microsoft.com/office/drawing/2014/main" id="{AF911269-3B20-1FE3-0617-7927D0521DA2}"/>
              </a:ext>
            </a:extLst>
          </p:cNvPr>
          <p:cNvSpPr>
            <a:spLocks noGrp="1"/>
          </p:cNvSpPr>
          <p:nvPr>
            <p:ph type="body" sz="quarter" idx="72" hasCustomPrompt="1"/>
          </p:nvPr>
        </p:nvSpPr>
        <p:spPr>
          <a:xfrm>
            <a:off x="6446520" y="8875784"/>
            <a:ext cx="539496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148CF8D5-9125-0B70-C821-9BEBDA4120BC}"/>
              </a:ext>
            </a:extLst>
          </p:cNvPr>
          <p:cNvSpPr>
            <a:spLocks noGrp="1"/>
          </p:cNvSpPr>
          <p:nvPr>
            <p:ph type="body" sz="quarter" idx="73" hasCustomPrompt="1"/>
          </p:nvPr>
        </p:nvSpPr>
        <p:spPr>
          <a:xfrm>
            <a:off x="12066486" y="8531981"/>
            <a:ext cx="5395185"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6" name="Text Placeholder 7">
            <a:extLst>
              <a:ext uri="{FF2B5EF4-FFF2-40B4-BE49-F238E27FC236}">
                <a16:creationId xmlns:a16="http://schemas.microsoft.com/office/drawing/2014/main" id="{E8D185DB-12A3-DF47-B611-5C3458C2E8D1}"/>
              </a:ext>
            </a:extLst>
          </p:cNvPr>
          <p:cNvSpPr>
            <a:spLocks noGrp="1"/>
          </p:cNvSpPr>
          <p:nvPr>
            <p:ph type="body" sz="quarter" idx="74" hasCustomPrompt="1"/>
          </p:nvPr>
        </p:nvSpPr>
        <p:spPr>
          <a:xfrm>
            <a:off x="12066486" y="8875784"/>
            <a:ext cx="5395185"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660353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1" name="Picture Placeholder 2">
            <a:extLst>
              <a:ext uri="{FF2B5EF4-FFF2-40B4-BE49-F238E27FC236}">
                <a16:creationId xmlns:a16="http://schemas.microsoft.com/office/drawing/2014/main" id="{210A6B41-FA76-BBC7-DE8B-57A453F02932}"/>
              </a:ext>
            </a:extLst>
          </p:cNvPr>
          <p:cNvSpPr>
            <a:spLocks noGrp="1"/>
          </p:cNvSpPr>
          <p:nvPr>
            <p:ph type="pic" sz="quarter" idx="24"/>
          </p:nvPr>
        </p:nvSpPr>
        <p:spPr>
          <a:xfrm>
            <a:off x="9260382" y="2424906"/>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7" name="Picture Placeholder 2">
            <a:extLst>
              <a:ext uri="{FF2B5EF4-FFF2-40B4-BE49-F238E27FC236}">
                <a16:creationId xmlns:a16="http://schemas.microsoft.com/office/drawing/2014/main" id="{F2F9C112-C3B3-0830-A38B-CD81B4B85D85}"/>
              </a:ext>
            </a:extLst>
          </p:cNvPr>
          <p:cNvSpPr>
            <a:spLocks noGrp="1"/>
          </p:cNvSpPr>
          <p:nvPr>
            <p:ph type="pic" sz="quarter" idx="20"/>
          </p:nvPr>
        </p:nvSpPr>
        <p:spPr>
          <a:xfrm>
            <a:off x="5036130" y="2424906"/>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0" name="Picture Placeholder 2">
            <a:extLst>
              <a:ext uri="{FF2B5EF4-FFF2-40B4-BE49-F238E27FC236}">
                <a16:creationId xmlns:a16="http://schemas.microsoft.com/office/drawing/2014/main" id="{2BA54EF2-D7D4-F4EF-65F1-F49F9CBDED45}"/>
              </a:ext>
            </a:extLst>
          </p:cNvPr>
          <p:cNvSpPr>
            <a:spLocks noGrp="1"/>
          </p:cNvSpPr>
          <p:nvPr>
            <p:ph type="pic" sz="quarter" idx="28"/>
          </p:nvPr>
        </p:nvSpPr>
        <p:spPr>
          <a:xfrm>
            <a:off x="818805" y="2424906"/>
            <a:ext cx="3984566"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3" name="Picture Placeholder 2">
            <a:extLst>
              <a:ext uri="{FF2B5EF4-FFF2-40B4-BE49-F238E27FC236}">
                <a16:creationId xmlns:a16="http://schemas.microsoft.com/office/drawing/2014/main" id="{EF56EC66-5AE1-C660-FAC4-F36A43B96DB7}"/>
              </a:ext>
            </a:extLst>
          </p:cNvPr>
          <p:cNvSpPr>
            <a:spLocks noGrp="1"/>
          </p:cNvSpPr>
          <p:nvPr>
            <p:ph type="pic" sz="quarter" idx="29"/>
          </p:nvPr>
        </p:nvSpPr>
        <p:spPr>
          <a:xfrm>
            <a:off x="13484630" y="2424906"/>
            <a:ext cx="3984567"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9" name="Title 1">
            <a:extLst>
              <a:ext uri="{FF2B5EF4-FFF2-40B4-BE49-F238E27FC236}">
                <a16:creationId xmlns:a16="http://schemas.microsoft.com/office/drawing/2014/main" id="{E5BA0875-7A3A-0406-4527-046B0D8842CC}"/>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40" name="Text Placeholder 7">
            <a:extLst>
              <a:ext uri="{FF2B5EF4-FFF2-40B4-BE49-F238E27FC236}">
                <a16:creationId xmlns:a16="http://schemas.microsoft.com/office/drawing/2014/main" id="{952119A9-BED4-0634-6ECB-BCBDE4110E7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9D2D732F-8FFC-C0F2-EB70-37196BA54CC7}"/>
              </a:ext>
            </a:extLst>
          </p:cNvPr>
          <p:cNvSpPr>
            <a:spLocks noGrp="1"/>
          </p:cNvSpPr>
          <p:nvPr>
            <p:ph type="body" sz="quarter" idx="67" hasCustomPrompt="1"/>
          </p:nvPr>
        </p:nvSpPr>
        <p:spPr>
          <a:xfrm>
            <a:off x="5043669" y="8531981"/>
            <a:ext cx="3983954"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5" name="Text Placeholder 7">
            <a:extLst>
              <a:ext uri="{FF2B5EF4-FFF2-40B4-BE49-F238E27FC236}">
                <a16:creationId xmlns:a16="http://schemas.microsoft.com/office/drawing/2014/main" id="{3E7B6991-6330-210F-145E-A24A6CC6DBC7}"/>
              </a:ext>
            </a:extLst>
          </p:cNvPr>
          <p:cNvSpPr>
            <a:spLocks noGrp="1"/>
          </p:cNvSpPr>
          <p:nvPr>
            <p:ph type="body" sz="quarter" idx="68" hasCustomPrompt="1"/>
          </p:nvPr>
        </p:nvSpPr>
        <p:spPr>
          <a:xfrm>
            <a:off x="815264" y="8531981"/>
            <a:ext cx="3973485"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8D35D4ED-4087-6A45-751F-AA580A59D6B7}"/>
              </a:ext>
            </a:extLst>
          </p:cNvPr>
          <p:cNvSpPr>
            <a:spLocks noGrp="1"/>
          </p:cNvSpPr>
          <p:nvPr>
            <p:ph type="body" sz="quarter" idx="69" hasCustomPrompt="1"/>
          </p:nvPr>
        </p:nvSpPr>
        <p:spPr>
          <a:xfrm>
            <a:off x="5043669" y="8875784"/>
            <a:ext cx="3983954"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1" name="Text Placeholder 7">
            <a:extLst>
              <a:ext uri="{FF2B5EF4-FFF2-40B4-BE49-F238E27FC236}">
                <a16:creationId xmlns:a16="http://schemas.microsoft.com/office/drawing/2014/main" id="{36AEF36C-442D-B21B-F01B-8024F92550F2}"/>
              </a:ext>
            </a:extLst>
          </p:cNvPr>
          <p:cNvSpPr>
            <a:spLocks noGrp="1"/>
          </p:cNvSpPr>
          <p:nvPr>
            <p:ph type="body" sz="quarter" idx="70" hasCustomPrompt="1"/>
          </p:nvPr>
        </p:nvSpPr>
        <p:spPr>
          <a:xfrm>
            <a:off x="815264" y="8875784"/>
            <a:ext cx="3973485"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2" name="Text Placeholder 7">
            <a:extLst>
              <a:ext uri="{FF2B5EF4-FFF2-40B4-BE49-F238E27FC236}">
                <a16:creationId xmlns:a16="http://schemas.microsoft.com/office/drawing/2014/main" id="{90E21C61-C77E-55CF-2F29-EF23E6CB6293}"/>
              </a:ext>
            </a:extLst>
          </p:cNvPr>
          <p:cNvSpPr>
            <a:spLocks noGrp="1"/>
          </p:cNvSpPr>
          <p:nvPr>
            <p:ph type="body" sz="quarter" idx="71" hasCustomPrompt="1"/>
          </p:nvPr>
        </p:nvSpPr>
        <p:spPr>
          <a:xfrm>
            <a:off x="9263767" y="8531981"/>
            <a:ext cx="3973487"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C9EE6C34-8026-7068-9F4F-45AF232CEA38}"/>
              </a:ext>
            </a:extLst>
          </p:cNvPr>
          <p:cNvSpPr>
            <a:spLocks noGrp="1"/>
          </p:cNvSpPr>
          <p:nvPr>
            <p:ph type="body" sz="quarter" idx="72" hasCustomPrompt="1"/>
          </p:nvPr>
        </p:nvSpPr>
        <p:spPr>
          <a:xfrm>
            <a:off x="9263767" y="8875784"/>
            <a:ext cx="3973487"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D58C0948-3E4D-2805-438E-84EBC03B4650}"/>
              </a:ext>
            </a:extLst>
          </p:cNvPr>
          <p:cNvSpPr>
            <a:spLocks noGrp="1"/>
          </p:cNvSpPr>
          <p:nvPr>
            <p:ph type="body" sz="quarter" idx="73" hasCustomPrompt="1"/>
          </p:nvPr>
        </p:nvSpPr>
        <p:spPr>
          <a:xfrm>
            <a:off x="13488022" y="8531981"/>
            <a:ext cx="3973652"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5" name="Text Placeholder 7">
            <a:extLst>
              <a:ext uri="{FF2B5EF4-FFF2-40B4-BE49-F238E27FC236}">
                <a16:creationId xmlns:a16="http://schemas.microsoft.com/office/drawing/2014/main" id="{75A6C30E-1C51-4B06-2AFC-5AA33F7D76E8}"/>
              </a:ext>
            </a:extLst>
          </p:cNvPr>
          <p:cNvSpPr>
            <a:spLocks noGrp="1"/>
          </p:cNvSpPr>
          <p:nvPr>
            <p:ph type="body" sz="quarter" idx="74" hasCustomPrompt="1"/>
          </p:nvPr>
        </p:nvSpPr>
        <p:spPr>
          <a:xfrm>
            <a:off x="13488022" y="8875784"/>
            <a:ext cx="3973652"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138529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0F68F2-490A-4291-BF21-936CED794939}"/>
              </a:ext>
            </a:extLst>
          </p:cNvPr>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2161741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44" name="Title 1">
            <a:extLst>
              <a:ext uri="{FF2B5EF4-FFF2-40B4-BE49-F238E27FC236}">
                <a16:creationId xmlns:a16="http://schemas.microsoft.com/office/drawing/2014/main" id="{F9C7EF5F-BF55-6D87-A3CF-ACA9C90582D5}"/>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45" name="Text Placeholder 7">
            <a:extLst>
              <a:ext uri="{FF2B5EF4-FFF2-40B4-BE49-F238E27FC236}">
                <a16:creationId xmlns:a16="http://schemas.microsoft.com/office/drawing/2014/main" id="{28C42E98-EEB6-13F3-033A-1FA82C5FE59D}"/>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27" name="Picture Placeholder 2">
            <a:extLst>
              <a:ext uri="{FF2B5EF4-FFF2-40B4-BE49-F238E27FC236}">
                <a16:creationId xmlns:a16="http://schemas.microsoft.com/office/drawing/2014/main" id="{BBE70AF8-065D-846F-9B29-282378224E8D}"/>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8" name="Picture Placeholder 2">
            <a:extLst>
              <a:ext uri="{FF2B5EF4-FFF2-40B4-BE49-F238E27FC236}">
                <a16:creationId xmlns:a16="http://schemas.microsoft.com/office/drawing/2014/main" id="{963F1584-F97F-FC7C-AA2C-CEC13BE644A1}"/>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9" name="Picture Placeholder 2">
            <a:extLst>
              <a:ext uri="{FF2B5EF4-FFF2-40B4-BE49-F238E27FC236}">
                <a16:creationId xmlns:a16="http://schemas.microsoft.com/office/drawing/2014/main" id="{293DE09B-1797-9A3D-5D98-67CFC74775A8}"/>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6" name="Text Placeholder 7">
            <a:extLst>
              <a:ext uri="{FF2B5EF4-FFF2-40B4-BE49-F238E27FC236}">
                <a16:creationId xmlns:a16="http://schemas.microsoft.com/office/drawing/2014/main" id="{4171285C-A647-C93E-5BB8-417F9834963F}"/>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085C70AC-35CE-A36D-584E-3E9217639144}"/>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4B39272C-F5EE-20DC-C4A8-2974FC00B95B}"/>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AF4348A8-FC16-8EBB-BBCB-7CB35166A056}"/>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1" name="Text Placeholder 7">
            <a:extLst>
              <a:ext uri="{FF2B5EF4-FFF2-40B4-BE49-F238E27FC236}">
                <a16:creationId xmlns:a16="http://schemas.microsoft.com/office/drawing/2014/main" id="{E1541127-4AEB-D51D-4DDD-172C6553F8B2}"/>
              </a:ext>
            </a:extLst>
          </p:cNvPr>
          <p:cNvSpPr>
            <a:spLocks noGrp="1"/>
          </p:cNvSpPr>
          <p:nvPr>
            <p:ph type="body" sz="quarter" idx="66" hasCustomPrompt="1"/>
          </p:nvPr>
        </p:nvSpPr>
        <p:spPr>
          <a:xfrm>
            <a:off x="12075657" y="4990943"/>
            <a:ext cx="538955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346FEBFB-CACC-9335-ACCF-83C7736220F9}"/>
              </a:ext>
            </a:extLst>
          </p:cNvPr>
          <p:cNvSpPr>
            <a:spLocks noGrp="1"/>
          </p:cNvSpPr>
          <p:nvPr>
            <p:ph type="body" sz="quarter" idx="67" hasCustomPrompt="1"/>
          </p:nvPr>
        </p:nvSpPr>
        <p:spPr>
          <a:xfrm>
            <a:off x="12075657" y="5334747"/>
            <a:ext cx="538955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9" name="Picture Placeholder 2">
            <a:extLst>
              <a:ext uri="{FF2B5EF4-FFF2-40B4-BE49-F238E27FC236}">
                <a16:creationId xmlns:a16="http://schemas.microsoft.com/office/drawing/2014/main" id="{16C6F5CA-5A4E-8CEC-3100-10C34C9B11F7}"/>
              </a:ext>
            </a:extLst>
          </p:cNvPr>
          <p:cNvSpPr>
            <a:spLocks noGrp="1"/>
          </p:cNvSpPr>
          <p:nvPr>
            <p:ph type="pic" sz="quarter" idx="75"/>
          </p:nvPr>
        </p:nvSpPr>
        <p:spPr>
          <a:xfrm>
            <a:off x="9260379"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0" name="Picture Placeholder 2">
            <a:extLst>
              <a:ext uri="{FF2B5EF4-FFF2-40B4-BE49-F238E27FC236}">
                <a16:creationId xmlns:a16="http://schemas.microsoft.com/office/drawing/2014/main" id="{272CC0FF-6C69-376D-885A-F39FE24059E0}"/>
              </a:ext>
            </a:extLst>
          </p:cNvPr>
          <p:cNvSpPr>
            <a:spLocks noGrp="1"/>
          </p:cNvSpPr>
          <p:nvPr>
            <p:ph type="pic" sz="quarter" idx="76"/>
          </p:nvPr>
        </p:nvSpPr>
        <p:spPr>
          <a:xfrm>
            <a:off x="3632660"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5" name="Text Placeholder 7">
            <a:extLst>
              <a:ext uri="{FF2B5EF4-FFF2-40B4-BE49-F238E27FC236}">
                <a16:creationId xmlns:a16="http://schemas.microsoft.com/office/drawing/2014/main" id="{CD4B7E2B-1CD2-8AFD-2608-664A258B3AB4}"/>
              </a:ext>
            </a:extLst>
          </p:cNvPr>
          <p:cNvSpPr>
            <a:spLocks noGrp="1"/>
          </p:cNvSpPr>
          <p:nvPr>
            <p:ph type="body" sz="quarter" idx="77" hasCustomPrompt="1"/>
          </p:nvPr>
        </p:nvSpPr>
        <p:spPr>
          <a:xfrm>
            <a:off x="3638294" y="8531981"/>
            <a:ext cx="5389326"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409E60ED-C6CA-B49E-F825-3F43BA18A5AB}"/>
              </a:ext>
            </a:extLst>
          </p:cNvPr>
          <p:cNvSpPr>
            <a:spLocks noGrp="1"/>
          </p:cNvSpPr>
          <p:nvPr>
            <p:ph type="body" sz="quarter" idx="78" hasCustomPrompt="1"/>
          </p:nvPr>
        </p:nvSpPr>
        <p:spPr>
          <a:xfrm>
            <a:off x="3638294" y="8875784"/>
            <a:ext cx="5389326"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0" name="Text Placeholder 7">
            <a:extLst>
              <a:ext uri="{FF2B5EF4-FFF2-40B4-BE49-F238E27FC236}">
                <a16:creationId xmlns:a16="http://schemas.microsoft.com/office/drawing/2014/main" id="{6AC9D7FB-7E39-5873-7F5F-95082CAABE71}"/>
              </a:ext>
            </a:extLst>
          </p:cNvPr>
          <p:cNvSpPr>
            <a:spLocks noGrp="1"/>
          </p:cNvSpPr>
          <p:nvPr>
            <p:ph type="body" sz="quarter" idx="79" hasCustomPrompt="1"/>
          </p:nvPr>
        </p:nvSpPr>
        <p:spPr>
          <a:xfrm>
            <a:off x="9266777" y="8531981"/>
            <a:ext cx="538955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1" name="Text Placeholder 7">
            <a:extLst>
              <a:ext uri="{FF2B5EF4-FFF2-40B4-BE49-F238E27FC236}">
                <a16:creationId xmlns:a16="http://schemas.microsoft.com/office/drawing/2014/main" id="{64D095D8-B554-7BD8-391B-BC94A067502A}"/>
              </a:ext>
            </a:extLst>
          </p:cNvPr>
          <p:cNvSpPr>
            <a:spLocks noGrp="1"/>
          </p:cNvSpPr>
          <p:nvPr>
            <p:ph type="body" sz="quarter" idx="80" hasCustomPrompt="1"/>
          </p:nvPr>
        </p:nvSpPr>
        <p:spPr>
          <a:xfrm>
            <a:off x="9266777" y="8875784"/>
            <a:ext cx="538955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53048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51" name="Title 1">
            <a:extLst>
              <a:ext uri="{FF2B5EF4-FFF2-40B4-BE49-F238E27FC236}">
                <a16:creationId xmlns:a16="http://schemas.microsoft.com/office/drawing/2014/main" id="{F229FD72-AB9D-9547-BF65-19965188F710}"/>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52" name="Text Placeholder 7">
            <a:extLst>
              <a:ext uri="{FF2B5EF4-FFF2-40B4-BE49-F238E27FC236}">
                <a16:creationId xmlns:a16="http://schemas.microsoft.com/office/drawing/2014/main" id="{FD43776E-3460-CC7B-6B1C-361280256656}"/>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26" name="Picture Placeholder 2">
            <a:extLst>
              <a:ext uri="{FF2B5EF4-FFF2-40B4-BE49-F238E27FC236}">
                <a16:creationId xmlns:a16="http://schemas.microsoft.com/office/drawing/2014/main" id="{0D0FB907-17B6-006D-EF46-307B58E8FF38}"/>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7" name="Picture Placeholder 2">
            <a:extLst>
              <a:ext uri="{FF2B5EF4-FFF2-40B4-BE49-F238E27FC236}">
                <a16:creationId xmlns:a16="http://schemas.microsoft.com/office/drawing/2014/main" id="{3A650A5E-AB12-AD8B-F28F-29035408398F}"/>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8" name="Picture Placeholder 2">
            <a:extLst>
              <a:ext uri="{FF2B5EF4-FFF2-40B4-BE49-F238E27FC236}">
                <a16:creationId xmlns:a16="http://schemas.microsoft.com/office/drawing/2014/main" id="{596E87B3-B836-16CB-24F4-3597FCFFE7DD}"/>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9" name="Text Placeholder 7">
            <a:extLst>
              <a:ext uri="{FF2B5EF4-FFF2-40B4-BE49-F238E27FC236}">
                <a16:creationId xmlns:a16="http://schemas.microsoft.com/office/drawing/2014/main" id="{D0A033C2-1DF7-761D-CF21-CABCB3A7EA01}"/>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20C1FB10-5469-8E2D-32A3-81CFB4BCCD82}"/>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4CAC403D-CA18-5A16-B554-76BD079F3C8B}"/>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0EE2C9F9-0ECA-BF43-81E1-C751DA8C15BD}"/>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3" name="Text Placeholder 7">
            <a:extLst>
              <a:ext uri="{FF2B5EF4-FFF2-40B4-BE49-F238E27FC236}">
                <a16:creationId xmlns:a16="http://schemas.microsoft.com/office/drawing/2014/main" id="{3CA736BB-5004-BA0E-3A29-890C72B50A3B}"/>
              </a:ext>
            </a:extLst>
          </p:cNvPr>
          <p:cNvSpPr>
            <a:spLocks noGrp="1"/>
          </p:cNvSpPr>
          <p:nvPr>
            <p:ph type="body" sz="quarter" idx="66" hasCustomPrompt="1"/>
          </p:nvPr>
        </p:nvSpPr>
        <p:spPr>
          <a:xfrm>
            <a:off x="12075657" y="4990943"/>
            <a:ext cx="538955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4F299DE7-FFC0-C524-B1B7-85BCFE697E48}"/>
              </a:ext>
            </a:extLst>
          </p:cNvPr>
          <p:cNvSpPr>
            <a:spLocks noGrp="1"/>
          </p:cNvSpPr>
          <p:nvPr>
            <p:ph type="body" sz="quarter" idx="67" hasCustomPrompt="1"/>
          </p:nvPr>
        </p:nvSpPr>
        <p:spPr>
          <a:xfrm>
            <a:off x="12075657" y="5334747"/>
            <a:ext cx="538955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5" name="Picture Placeholder 2">
            <a:extLst>
              <a:ext uri="{FF2B5EF4-FFF2-40B4-BE49-F238E27FC236}">
                <a16:creationId xmlns:a16="http://schemas.microsoft.com/office/drawing/2014/main" id="{E164CFF1-2395-2DAB-182B-7B6B95EE70E5}"/>
              </a:ext>
            </a:extLst>
          </p:cNvPr>
          <p:cNvSpPr>
            <a:spLocks noGrp="1"/>
          </p:cNvSpPr>
          <p:nvPr>
            <p:ph type="pic" sz="quarter" idx="68"/>
          </p:nvPr>
        </p:nvSpPr>
        <p:spPr>
          <a:xfrm>
            <a:off x="6451328"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6" name="Picture Placeholder 2">
            <a:extLst>
              <a:ext uri="{FF2B5EF4-FFF2-40B4-BE49-F238E27FC236}">
                <a16:creationId xmlns:a16="http://schemas.microsoft.com/office/drawing/2014/main" id="{C15FBA7D-EF87-04C3-F145-D574E031784E}"/>
              </a:ext>
            </a:extLst>
          </p:cNvPr>
          <p:cNvSpPr>
            <a:spLocks noGrp="1"/>
          </p:cNvSpPr>
          <p:nvPr>
            <p:ph type="pic" sz="quarter" idx="69"/>
          </p:nvPr>
        </p:nvSpPr>
        <p:spPr>
          <a:xfrm>
            <a:off x="828422"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7" name="Picture Placeholder 2">
            <a:extLst>
              <a:ext uri="{FF2B5EF4-FFF2-40B4-BE49-F238E27FC236}">
                <a16:creationId xmlns:a16="http://schemas.microsoft.com/office/drawing/2014/main" id="{A5CBEDD6-531F-D850-9C2C-6A1A5DBE7EA9}"/>
              </a:ext>
            </a:extLst>
          </p:cNvPr>
          <p:cNvSpPr>
            <a:spLocks noGrp="1"/>
          </p:cNvSpPr>
          <p:nvPr>
            <p:ph type="pic" sz="quarter" idx="70"/>
          </p:nvPr>
        </p:nvSpPr>
        <p:spPr>
          <a:xfrm>
            <a:off x="12079868"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8" name="Text Placeholder 7">
            <a:extLst>
              <a:ext uri="{FF2B5EF4-FFF2-40B4-BE49-F238E27FC236}">
                <a16:creationId xmlns:a16="http://schemas.microsoft.com/office/drawing/2014/main" id="{F3EDB3EC-7723-613B-71D4-A68D0C3416A9}"/>
              </a:ext>
            </a:extLst>
          </p:cNvPr>
          <p:cNvSpPr>
            <a:spLocks noGrp="1"/>
          </p:cNvSpPr>
          <p:nvPr>
            <p:ph type="body" sz="quarter" idx="71" hasCustomPrompt="1"/>
          </p:nvPr>
        </p:nvSpPr>
        <p:spPr>
          <a:xfrm>
            <a:off x="834053" y="8531981"/>
            <a:ext cx="5389326"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6527A862-BDAC-0257-1CEF-AAC964D2EF5B}"/>
              </a:ext>
            </a:extLst>
          </p:cNvPr>
          <p:cNvSpPr>
            <a:spLocks noGrp="1"/>
          </p:cNvSpPr>
          <p:nvPr>
            <p:ph type="body" sz="quarter" idx="72" hasCustomPrompt="1"/>
          </p:nvPr>
        </p:nvSpPr>
        <p:spPr>
          <a:xfrm>
            <a:off x="834053" y="8875784"/>
            <a:ext cx="5389326"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1" name="Text Placeholder 7">
            <a:extLst>
              <a:ext uri="{FF2B5EF4-FFF2-40B4-BE49-F238E27FC236}">
                <a16:creationId xmlns:a16="http://schemas.microsoft.com/office/drawing/2014/main" id="{955D43BA-BC56-5C2F-4D7A-26F4F018DC38}"/>
              </a:ext>
            </a:extLst>
          </p:cNvPr>
          <p:cNvSpPr>
            <a:spLocks noGrp="1"/>
          </p:cNvSpPr>
          <p:nvPr>
            <p:ph type="body" sz="quarter" idx="73" hasCustomPrompt="1"/>
          </p:nvPr>
        </p:nvSpPr>
        <p:spPr>
          <a:xfrm>
            <a:off x="6452805" y="8531981"/>
            <a:ext cx="5389326"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1CB71B6D-2BC1-1181-EC34-B9E2E241BADF}"/>
              </a:ext>
            </a:extLst>
          </p:cNvPr>
          <p:cNvSpPr>
            <a:spLocks noGrp="1"/>
          </p:cNvSpPr>
          <p:nvPr>
            <p:ph type="body" sz="quarter" idx="74" hasCustomPrompt="1"/>
          </p:nvPr>
        </p:nvSpPr>
        <p:spPr>
          <a:xfrm>
            <a:off x="6452805" y="8875784"/>
            <a:ext cx="5389326"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3" name="Text Placeholder 7">
            <a:extLst>
              <a:ext uri="{FF2B5EF4-FFF2-40B4-BE49-F238E27FC236}">
                <a16:creationId xmlns:a16="http://schemas.microsoft.com/office/drawing/2014/main" id="{017C9D6F-59AB-30A8-CF87-6037B24A477A}"/>
              </a:ext>
            </a:extLst>
          </p:cNvPr>
          <p:cNvSpPr>
            <a:spLocks noGrp="1"/>
          </p:cNvSpPr>
          <p:nvPr>
            <p:ph type="body" sz="quarter" idx="75" hasCustomPrompt="1"/>
          </p:nvPr>
        </p:nvSpPr>
        <p:spPr>
          <a:xfrm>
            <a:off x="12081288" y="8531981"/>
            <a:ext cx="538955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2F357B07-F2CF-5BEA-8F9D-5372582B8C66}"/>
              </a:ext>
            </a:extLst>
          </p:cNvPr>
          <p:cNvSpPr>
            <a:spLocks noGrp="1"/>
          </p:cNvSpPr>
          <p:nvPr>
            <p:ph type="body" sz="quarter" idx="76" hasCustomPrompt="1"/>
          </p:nvPr>
        </p:nvSpPr>
        <p:spPr>
          <a:xfrm>
            <a:off x="12081288" y="8875784"/>
            <a:ext cx="538955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2919210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7BEA884-8F3C-2864-2BCF-6524327F17A6}"/>
              </a:ext>
            </a:extLst>
          </p:cNvPr>
          <p:cNvSpPr>
            <a:spLocks noGrp="1"/>
          </p:cNvSpPr>
          <p:nvPr>
            <p:ph type="body" sz="quarter" idx="37" hasCustomPrompt="1"/>
          </p:nvPr>
        </p:nvSpPr>
        <p:spPr>
          <a:xfrm>
            <a:off x="7167536" y="8529561"/>
            <a:ext cx="397764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1" name="Text Placeholder 7">
            <a:extLst>
              <a:ext uri="{FF2B5EF4-FFF2-40B4-BE49-F238E27FC236}">
                <a16:creationId xmlns:a16="http://schemas.microsoft.com/office/drawing/2014/main" id="{C3412727-FAE8-945B-3239-31E0797564F2}"/>
              </a:ext>
            </a:extLst>
          </p:cNvPr>
          <p:cNvSpPr>
            <a:spLocks noGrp="1"/>
          </p:cNvSpPr>
          <p:nvPr>
            <p:ph type="body" sz="quarter" idx="39" hasCustomPrompt="1"/>
          </p:nvPr>
        </p:nvSpPr>
        <p:spPr>
          <a:xfrm>
            <a:off x="2943287" y="8529561"/>
            <a:ext cx="3985169"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CA632C21-FC10-1C35-662C-58EB5D10951A}"/>
              </a:ext>
            </a:extLst>
          </p:cNvPr>
          <p:cNvSpPr>
            <a:spLocks noGrp="1"/>
          </p:cNvSpPr>
          <p:nvPr>
            <p:ph type="body" sz="quarter" idx="40" hasCustomPrompt="1"/>
          </p:nvPr>
        </p:nvSpPr>
        <p:spPr>
          <a:xfrm>
            <a:off x="7167536" y="8863529"/>
            <a:ext cx="397764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0" name="Text Placeholder 7">
            <a:extLst>
              <a:ext uri="{FF2B5EF4-FFF2-40B4-BE49-F238E27FC236}">
                <a16:creationId xmlns:a16="http://schemas.microsoft.com/office/drawing/2014/main" id="{671EFDF3-6771-C253-C4C2-19DC800D74C4}"/>
              </a:ext>
            </a:extLst>
          </p:cNvPr>
          <p:cNvSpPr>
            <a:spLocks noGrp="1"/>
          </p:cNvSpPr>
          <p:nvPr>
            <p:ph type="body" sz="quarter" idx="43" hasCustomPrompt="1"/>
          </p:nvPr>
        </p:nvSpPr>
        <p:spPr>
          <a:xfrm>
            <a:off x="2943287" y="8863529"/>
            <a:ext cx="3985169"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1" name="Picture Placeholder 2">
            <a:extLst>
              <a:ext uri="{FF2B5EF4-FFF2-40B4-BE49-F238E27FC236}">
                <a16:creationId xmlns:a16="http://schemas.microsoft.com/office/drawing/2014/main" id="{2874C76E-4B22-D834-EAB7-F8E4CD072182}"/>
              </a:ext>
            </a:extLst>
          </p:cNvPr>
          <p:cNvSpPr>
            <a:spLocks noGrp="1"/>
          </p:cNvSpPr>
          <p:nvPr>
            <p:ph type="pic" sz="quarter" idx="46"/>
          </p:nvPr>
        </p:nvSpPr>
        <p:spPr>
          <a:xfrm>
            <a:off x="294328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5" name="Picture Placeholder 2">
            <a:extLst>
              <a:ext uri="{FF2B5EF4-FFF2-40B4-BE49-F238E27FC236}">
                <a16:creationId xmlns:a16="http://schemas.microsoft.com/office/drawing/2014/main" id="{BD7532D0-913D-C47A-6986-5DE049620DE8}"/>
              </a:ext>
            </a:extLst>
          </p:cNvPr>
          <p:cNvSpPr>
            <a:spLocks noGrp="1"/>
          </p:cNvSpPr>
          <p:nvPr>
            <p:ph type="pic" sz="quarter" idx="47"/>
          </p:nvPr>
        </p:nvSpPr>
        <p:spPr>
          <a:xfrm>
            <a:off x="716753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0" name="Picture Placeholder 2">
            <a:extLst>
              <a:ext uri="{FF2B5EF4-FFF2-40B4-BE49-F238E27FC236}">
                <a16:creationId xmlns:a16="http://schemas.microsoft.com/office/drawing/2014/main" id="{C460A1DA-2F4E-A291-F57A-77785ABAB454}"/>
              </a:ext>
            </a:extLst>
          </p:cNvPr>
          <p:cNvSpPr>
            <a:spLocks noGrp="1"/>
          </p:cNvSpPr>
          <p:nvPr>
            <p:ph type="pic" sz="quarter" idx="48"/>
          </p:nvPr>
        </p:nvSpPr>
        <p:spPr>
          <a:xfrm>
            <a:off x="11391788"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1" name="Text Placeholder 7">
            <a:extLst>
              <a:ext uri="{FF2B5EF4-FFF2-40B4-BE49-F238E27FC236}">
                <a16:creationId xmlns:a16="http://schemas.microsoft.com/office/drawing/2014/main" id="{F5CD9FE3-3757-5D95-504D-787BB28B30C1}"/>
              </a:ext>
            </a:extLst>
          </p:cNvPr>
          <p:cNvSpPr>
            <a:spLocks noGrp="1"/>
          </p:cNvSpPr>
          <p:nvPr>
            <p:ph type="body" sz="quarter" idx="50" hasCustomPrompt="1"/>
          </p:nvPr>
        </p:nvSpPr>
        <p:spPr>
          <a:xfrm>
            <a:off x="11391790" y="8529561"/>
            <a:ext cx="3975734"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5F89E560-FA41-237C-8ADF-DECF6E4F7FE2}"/>
              </a:ext>
            </a:extLst>
          </p:cNvPr>
          <p:cNvSpPr>
            <a:spLocks noGrp="1"/>
          </p:cNvSpPr>
          <p:nvPr>
            <p:ph type="body" sz="quarter" idx="51" hasCustomPrompt="1"/>
          </p:nvPr>
        </p:nvSpPr>
        <p:spPr>
          <a:xfrm>
            <a:off x="11391790" y="8863529"/>
            <a:ext cx="3975734"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3" name="Picture Placeholder 2">
            <a:extLst>
              <a:ext uri="{FF2B5EF4-FFF2-40B4-BE49-F238E27FC236}">
                <a16:creationId xmlns:a16="http://schemas.microsoft.com/office/drawing/2014/main" id="{21210AFF-6E4B-C87E-93B0-923FE1CF0FD8}"/>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6" name="Picture Placeholder 2">
            <a:extLst>
              <a:ext uri="{FF2B5EF4-FFF2-40B4-BE49-F238E27FC236}">
                <a16:creationId xmlns:a16="http://schemas.microsoft.com/office/drawing/2014/main" id="{DCE92E50-DD67-6C4C-841B-0FA0EE3D36AF}"/>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9" name="Picture Placeholder 2">
            <a:extLst>
              <a:ext uri="{FF2B5EF4-FFF2-40B4-BE49-F238E27FC236}">
                <a16:creationId xmlns:a16="http://schemas.microsoft.com/office/drawing/2014/main" id="{544F12E5-C284-CE75-304E-3B85A116AC46}"/>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72" name="Picture Placeholder 2">
            <a:extLst>
              <a:ext uri="{FF2B5EF4-FFF2-40B4-BE49-F238E27FC236}">
                <a16:creationId xmlns:a16="http://schemas.microsoft.com/office/drawing/2014/main" id="{9A458E65-C4CE-D91A-7EE3-70632301C307}"/>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9" name="Title 1">
            <a:extLst>
              <a:ext uri="{FF2B5EF4-FFF2-40B4-BE49-F238E27FC236}">
                <a16:creationId xmlns:a16="http://schemas.microsoft.com/office/drawing/2014/main" id="{F77C7B88-1AC4-FCFE-FB99-096CCF7E3718}"/>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42" name="Text Placeholder 7">
            <a:extLst>
              <a:ext uri="{FF2B5EF4-FFF2-40B4-BE49-F238E27FC236}">
                <a16:creationId xmlns:a16="http://schemas.microsoft.com/office/drawing/2014/main" id="{62DE45B4-3152-1F2D-D80F-C2B116565F98}"/>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37" name="Text Placeholder 7">
            <a:extLst>
              <a:ext uri="{FF2B5EF4-FFF2-40B4-BE49-F238E27FC236}">
                <a16:creationId xmlns:a16="http://schemas.microsoft.com/office/drawing/2014/main" id="{5FF34090-C092-6BDF-82BB-056A49BC74EB}"/>
              </a:ext>
            </a:extLst>
          </p:cNvPr>
          <p:cNvSpPr>
            <a:spLocks noGrp="1"/>
          </p:cNvSpPr>
          <p:nvPr>
            <p:ph type="body" sz="quarter" idx="59" hasCustomPrompt="1"/>
          </p:nvPr>
        </p:nvSpPr>
        <p:spPr>
          <a:xfrm>
            <a:off x="5047207" y="4990943"/>
            <a:ext cx="3973487"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DA9C0F1D-C77B-C0B8-2CEC-10E27213E1E7}"/>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ACE7BDFF-1970-798C-F72C-058E7CA8E56C}"/>
              </a:ext>
            </a:extLst>
          </p:cNvPr>
          <p:cNvSpPr>
            <a:spLocks noGrp="1"/>
          </p:cNvSpPr>
          <p:nvPr>
            <p:ph type="body" sz="quarter" idx="61" hasCustomPrompt="1"/>
          </p:nvPr>
        </p:nvSpPr>
        <p:spPr>
          <a:xfrm>
            <a:off x="5047207" y="5334747"/>
            <a:ext cx="3973487"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47DA7426-82D9-B695-5553-AD019A76D0EF}"/>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6" name="Text Placeholder 7">
            <a:extLst>
              <a:ext uri="{FF2B5EF4-FFF2-40B4-BE49-F238E27FC236}">
                <a16:creationId xmlns:a16="http://schemas.microsoft.com/office/drawing/2014/main" id="{35AEAC0C-6CA1-3B7C-EB41-F3ED0189FFE6}"/>
              </a:ext>
            </a:extLst>
          </p:cNvPr>
          <p:cNvSpPr>
            <a:spLocks noGrp="1"/>
          </p:cNvSpPr>
          <p:nvPr>
            <p:ph type="body" sz="quarter" idx="63" hasCustomPrompt="1"/>
          </p:nvPr>
        </p:nvSpPr>
        <p:spPr>
          <a:xfrm>
            <a:off x="9267304" y="4990943"/>
            <a:ext cx="3973487"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7" name="Text Placeholder 7">
            <a:extLst>
              <a:ext uri="{FF2B5EF4-FFF2-40B4-BE49-F238E27FC236}">
                <a16:creationId xmlns:a16="http://schemas.microsoft.com/office/drawing/2014/main" id="{0EAEC2CD-D1C1-6D5D-9A4F-AC1811499E68}"/>
              </a:ext>
            </a:extLst>
          </p:cNvPr>
          <p:cNvSpPr>
            <a:spLocks noGrp="1"/>
          </p:cNvSpPr>
          <p:nvPr>
            <p:ph type="body" sz="quarter" idx="64" hasCustomPrompt="1"/>
          </p:nvPr>
        </p:nvSpPr>
        <p:spPr>
          <a:xfrm>
            <a:off x="9267304" y="5334747"/>
            <a:ext cx="3973487"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8" name="Text Placeholder 7">
            <a:extLst>
              <a:ext uri="{FF2B5EF4-FFF2-40B4-BE49-F238E27FC236}">
                <a16:creationId xmlns:a16="http://schemas.microsoft.com/office/drawing/2014/main" id="{AE4C94A0-BBD4-C296-683F-8A91A35F9BBE}"/>
              </a:ext>
            </a:extLst>
          </p:cNvPr>
          <p:cNvSpPr>
            <a:spLocks noGrp="1"/>
          </p:cNvSpPr>
          <p:nvPr>
            <p:ph type="body" sz="quarter" idx="65" hasCustomPrompt="1"/>
          </p:nvPr>
        </p:nvSpPr>
        <p:spPr>
          <a:xfrm>
            <a:off x="13491559" y="4990943"/>
            <a:ext cx="3973652"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9" name="Text Placeholder 7">
            <a:extLst>
              <a:ext uri="{FF2B5EF4-FFF2-40B4-BE49-F238E27FC236}">
                <a16:creationId xmlns:a16="http://schemas.microsoft.com/office/drawing/2014/main" id="{D08BED00-10D6-AD95-CD40-042A6CAC506A}"/>
              </a:ext>
            </a:extLst>
          </p:cNvPr>
          <p:cNvSpPr>
            <a:spLocks noGrp="1"/>
          </p:cNvSpPr>
          <p:nvPr>
            <p:ph type="body" sz="quarter" idx="66" hasCustomPrompt="1"/>
          </p:nvPr>
        </p:nvSpPr>
        <p:spPr>
          <a:xfrm>
            <a:off x="13491559" y="5334747"/>
            <a:ext cx="3973652"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295896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8F2FED39-3547-AE1E-6FDF-8539F1C3236F}"/>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38" name="Text Placeholder 7">
            <a:extLst>
              <a:ext uri="{FF2B5EF4-FFF2-40B4-BE49-F238E27FC236}">
                <a16:creationId xmlns:a16="http://schemas.microsoft.com/office/drawing/2014/main" id="{C048BEF9-FDC7-1A51-6127-56DCCA9DB3F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44" name="Picture Placeholder 2">
            <a:extLst>
              <a:ext uri="{FF2B5EF4-FFF2-40B4-BE49-F238E27FC236}">
                <a16:creationId xmlns:a16="http://schemas.microsoft.com/office/drawing/2014/main" id="{0CDA6746-5705-E785-EAC6-39452C3AF290}"/>
              </a:ext>
            </a:extLst>
          </p:cNvPr>
          <p:cNvSpPr>
            <a:spLocks noGrp="1"/>
          </p:cNvSpPr>
          <p:nvPr>
            <p:ph type="pic" sz="quarter" idx="46"/>
          </p:nvPr>
        </p:nvSpPr>
        <p:spPr>
          <a:xfrm>
            <a:off x="818802"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6" name="Picture Placeholder 2">
            <a:extLst>
              <a:ext uri="{FF2B5EF4-FFF2-40B4-BE49-F238E27FC236}">
                <a16:creationId xmlns:a16="http://schemas.microsoft.com/office/drawing/2014/main" id="{ED8E874E-1990-81A1-8694-2FABDFC79E29}"/>
              </a:ext>
            </a:extLst>
          </p:cNvPr>
          <p:cNvSpPr>
            <a:spLocks noGrp="1"/>
          </p:cNvSpPr>
          <p:nvPr>
            <p:ph type="pic" sz="quarter" idx="47"/>
          </p:nvPr>
        </p:nvSpPr>
        <p:spPr>
          <a:xfrm>
            <a:off x="504305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7" name="Picture Placeholder 2">
            <a:extLst>
              <a:ext uri="{FF2B5EF4-FFF2-40B4-BE49-F238E27FC236}">
                <a16:creationId xmlns:a16="http://schemas.microsoft.com/office/drawing/2014/main" id="{DA253DB9-525D-05A8-39E0-46A9C3C7C7A6}"/>
              </a:ext>
            </a:extLst>
          </p:cNvPr>
          <p:cNvSpPr>
            <a:spLocks noGrp="1"/>
          </p:cNvSpPr>
          <p:nvPr>
            <p:ph type="pic" sz="quarter" idx="48"/>
          </p:nvPr>
        </p:nvSpPr>
        <p:spPr>
          <a:xfrm>
            <a:off x="926730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0" name="Picture Placeholder 2">
            <a:extLst>
              <a:ext uri="{FF2B5EF4-FFF2-40B4-BE49-F238E27FC236}">
                <a16:creationId xmlns:a16="http://schemas.microsoft.com/office/drawing/2014/main" id="{07933502-65A0-0B91-D4A2-196D2C29C1F4}"/>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3" name="Picture Placeholder 2">
            <a:extLst>
              <a:ext uri="{FF2B5EF4-FFF2-40B4-BE49-F238E27FC236}">
                <a16:creationId xmlns:a16="http://schemas.microsoft.com/office/drawing/2014/main" id="{51979239-5F28-6A74-4FC1-5E42A41EA3A3}"/>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6" name="Picture Placeholder 2">
            <a:extLst>
              <a:ext uri="{FF2B5EF4-FFF2-40B4-BE49-F238E27FC236}">
                <a16:creationId xmlns:a16="http://schemas.microsoft.com/office/drawing/2014/main" id="{FE384DF1-9F52-2FD9-A67D-1B204FD93CD0}"/>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9" name="Picture Placeholder 2">
            <a:extLst>
              <a:ext uri="{FF2B5EF4-FFF2-40B4-BE49-F238E27FC236}">
                <a16:creationId xmlns:a16="http://schemas.microsoft.com/office/drawing/2014/main" id="{C15A9D8E-1D0E-E6D8-BBBA-0AC509F4DAF4}"/>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86" name="Picture Placeholder 2">
            <a:extLst>
              <a:ext uri="{FF2B5EF4-FFF2-40B4-BE49-F238E27FC236}">
                <a16:creationId xmlns:a16="http://schemas.microsoft.com/office/drawing/2014/main" id="{A6EFE403-8D33-63A6-3826-B82ACE4E4240}"/>
              </a:ext>
            </a:extLst>
          </p:cNvPr>
          <p:cNvSpPr>
            <a:spLocks noGrp="1"/>
          </p:cNvSpPr>
          <p:nvPr>
            <p:ph type="pic" sz="quarter" idx="53"/>
          </p:nvPr>
        </p:nvSpPr>
        <p:spPr>
          <a:xfrm>
            <a:off x="13484031"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5" name="Text Placeholder 7">
            <a:extLst>
              <a:ext uri="{FF2B5EF4-FFF2-40B4-BE49-F238E27FC236}">
                <a16:creationId xmlns:a16="http://schemas.microsoft.com/office/drawing/2014/main" id="{EF649003-40DA-BA73-00AC-C86FF262B715}"/>
              </a:ext>
            </a:extLst>
          </p:cNvPr>
          <p:cNvSpPr>
            <a:spLocks noGrp="1"/>
          </p:cNvSpPr>
          <p:nvPr>
            <p:ph type="body" sz="quarter" idx="59" hasCustomPrompt="1"/>
          </p:nvPr>
        </p:nvSpPr>
        <p:spPr>
          <a:xfrm>
            <a:off x="5047207" y="4990943"/>
            <a:ext cx="3973487"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5EAB964-8A5B-488F-2B08-E6FC677989E0}"/>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4CF532A-6735-38E9-95CA-DA8BE7133BAF}"/>
              </a:ext>
            </a:extLst>
          </p:cNvPr>
          <p:cNvSpPr>
            <a:spLocks noGrp="1"/>
          </p:cNvSpPr>
          <p:nvPr>
            <p:ph type="body" sz="quarter" idx="61" hasCustomPrompt="1"/>
          </p:nvPr>
        </p:nvSpPr>
        <p:spPr>
          <a:xfrm>
            <a:off x="5047207" y="5334747"/>
            <a:ext cx="3973487"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0B327B0D-2AFC-97CB-AFCE-95C9BAB22E01}"/>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D39E0C-1BE1-758A-23DA-79093BE34BC3}"/>
              </a:ext>
            </a:extLst>
          </p:cNvPr>
          <p:cNvSpPr>
            <a:spLocks noGrp="1"/>
          </p:cNvSpPr>
          <p:nvPr>
            <p:ph type="body" sz="quarter" idx="63" hasCustomPrompt="1"/>
          </p:nvPr>
        </p:nvSpPr>
        <p:spPr>
          <a:xfrm>
            <a:off x="9267304" y="4990943"/>
            <a:ext cx="3973487"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3C311DE7-BAC9-14E7-C9B2-B0190E882ABB}"/>
              </a:ext>
            </a:extLst>
          </p:cNvPr>
          <p:cNvSpPr>
            <a:spLocks noGrp="1"/>
          </p:cNvSpPr>
          <p:nvPr>
            <p:ph type="body" sz="quarter" idx="64" hasCustomPrompt="1"/>
          </p:nvPr>
        </p:nvSpPr>
        <p:spPr>
          <a:xfrm>
            <a:off x="9267304" y="5334747"/>
            <a:ext cx="3973487"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5" name="Text Placeholder 7">
            <a:extLst>
              <a:ext uri="{FF2B5EF4-FFF2-40B4-BE49-F238E27FC236}">
                <a16:creationId xmlns:a16="http://schemas.microsoft.com/office/drawing/2014/main" id="{FB88A3E6-903C-4F2C-3213-A99D1E52E8F0}"/>
              </a:ext>
            </a:extLst>
          </p:cNvPr>
          <p:cNvSpPr>
            <a:spLocks noGrp="1"/>
          </p:cNvSpPr>
          <p:nvPr>
            <p:ph type="body" sz="quarter" idx="65" hasCustomPrompt="1"/>
          </p:nvPr>
        </p:nvSpPr>
        <p:spPr>
          <a:xfrm>
            <a:off x="13491559" y="4990943"/>
            <a:ext cx="3973652"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6" name="Text Placeholder 7">
            <a:extLst>
              <a:ext uri="{FF2B5EF4-FFF2-40B4-BE49-F238E27FC236}">
                <a16:creationId xmlns:a16="http://schemas.microsoft.com/office/drawing/2014/main" id="{5F908762-EA90-C087-AA67-C6133778BE82}"/>
              </a:ext>
            </a:extLst>
          </p:cNvPr>
          <p:cNvSpPr>
            <a:spLocks noGrp="1"/>
          </p:cNvSpPr>
          <p:nvPr>
            <p:ph type="body" sz="quarter" idx="66" hasCustomPrompt="1"/>
          </p:nvPr>
        </p:nvSpPr>
        <p:spPr>
          <a:xfrm>
            <a:off x="13491559" y="5334747"/>
            <a:ext cx="3973652"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7" name="Text Placeholder 7">
            <a:extLst>
              <a:ext uri="{FF2B5EF4-FFF2-40B4-BE49-F238E27FC236}">
                <a16:creationId xmlns:a16="http://schemas.microsoft.com/office/drawing/2014/main" id="{AC0AA856-BA3F-4D1D-0851-76429A9BA784}"/>
              </a:ext>
            </a:extLst>
          </p:cNvPr>
          <p:cNvSpPr>
            <a:spLocks noGrp="1"/>
          </p:cNvSpPr>
          <p:nvPr>
            <p:ph type="body" sz="quarter" idx="67" hasCustomPrompt="1"/>
          </p:nvPr>
        </p:nvSpPr>
        <p:spPr>
          <a:xfrm>
            <a:off x="5043669" y="8529561"/>
            <a:ext cx="3973487"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A069EB14-BAD5-323C-74DD-4F51435C9FC4}"/>
              </a:ext>
            </a:extLst>
          </p:cNvPr>
          <p:cNvSpPr>
            <a:spLocks noGrp="1"/>
          </p:cNvSpPr>
          <p:nvPr>
            <p:ph type="body" sz="quarter" idx="68" hasCustomPrompt="1"/>
          </p:nvPr>
        </p:nvSpPr>
        <p:spPr>
          <a:xfrm>
            <a:off x="815264" y="8529561"/>
            <a:ext cx="3973485"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9" name="Text Placeholder 7">
            <a:extLst>
              <a:ext uri="{FF2B5EF4-FFF2-40B4-BE49-F238E27FC236}">
                <a16:creationId xmlns:a16="http://schemas.microsoft.com/office/drawing/2014/main" id="{BD0A17DC-A496-8D9E-35D7-6A33E7C44B40}"/>
              </a:ext>
            </a:extLst>
          </p:cNvPr>
          <p:cNvSpPr>
            <a:spLocks noGrp="1"/>
          </p:cNvSpPr>
          <p:nvPr>
            <p:ph type="body" sz="quarter" idx="69" hasCustomPrompt="1"/>
          </p:nvPr>
        </p:nvSpPr>
        <p:spPr>
          <a:xfrm>
            <a:off x="5043669" y="8873364"/>
            <a:ext cx="3973487"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1343CFC4-6E0C-F0C6-CDDB-679CCCD3D373}"/>
              </a:ext>
            </a:extLst>
          </p:cNvPr>
          <p:cNvSpPr>
            <a:spLocks noGrp="1"/>
          </p:cNvSpPr>
          <p:nvPr>
            <p:ph type="body" sz="quarter" idx="70" hasCustomPrompt="1"/>
          </p:nvPr>
        </p:nvSpPr>
        <p:spPr>
          <a:xfrm>
            <a:off x="815264" y="8873364"/>
            <a:ext cx="3973485"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1" name="Text Placeholder 7">
            <a:extLst>
              <a:ext uri="{FF2B5EF4-FFF2-40B4-BE49-F238E27FC236}">
                <a16:creationId xmlns:a16="http://schemas.microsoft.com/office/drawing/2014/main" id="{20824D00-F26F-6327-CAF8-FFC361850C55}"/>
              </a:ext>
            </a:extLst>
          </p:cNvPr>
          <p:cNvSpPr>
            <a:spLocks noGrp="1"/>
          </p:cNvSpPr>
          <p:nvPr>
            <p:ph type="body" sz="quarter" idx="71" hasCustomPrompt="1"/>
          </p:nvPr>
        </p:nvSpPr>
        <p:spPr>
          <a:xfrm>
            <a:off x="9263767" y="8529561"/>
            <a:ext cx="3973487"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2" name="Text Placeholder 7">
            <a:extLst>
              <a:ext uri="{FF2B5EF4-FFF2-40B4-BE49-F238E27FC236}">
                <a16:creationId xmlns:a16="http://schemas.microsoft.com/office/drawing/2014/main" id="{B58C6B09-8579-D254-0627-AE389B221A7E}"/>
              </a:ext>
            </a:extLst>
          </p:cNvPr>
          <p:cNvSpPr>
            <a:spLocks noGrp="1"/>
          </p:cNvSpPr>
          <p:nvPr>
            <p:ph type="body" sz="quarter" idx="72" hasCustomPrompt="1"/>
          </p:nvPr>
        </p:nvSpPr>
        <p:spPr>
          <a:xfrm>
            <a:off x="9263767" y="8873364"/>
            <a:ext cx="3973487"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3" name="Text Placeholder 7">
            <a:extLst>
              <a:ext uri="{FF2B5EF4-FFF2-40B4-BE49-F238E27FC236}">
                <a16:creationId xmlns:a16="http://schemas.microsoft.com/office/drawing/2014/main" id="{483B9563-438F-A204-87B7-8E5FCCC0DCEF}"/>
              </a:ext>
            </a:extLst>
          </p:cNvPr>
          <p:cNvSpPr>
            <a:spLocks noGrp="1"/>
          </p:cNvSpPr>
          <p:nvPr>
            <p:ph type="body" sz="quarter" idx="73" hasCustomPrompt="1"/>
          </p:nvPr>
        </p:nvSpPr>
        <p:spPr>
          <a:xfrm>
            <a:off x="13488022" y="8529561"/>
            <a:ext cx="3973652"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4" name="Text Placeholder 7">
            <a:extLst>
              <a:ext uri="{FF2B5EF4-FFF2-40B4-BE49-F238E27FC236}">
                <a16:creationId xmlns:a16="http://schemas.microsoft.com/office/drawing/2014/main" id="{6162D149-052B-59BE-392C-38CEA1C7AD7B}"/>
              </a:ext>
            </a:extLst>
          </p:cNvPr>
          <p:cNvSpPr>
            <a:spLocks noGrp="1"/>
          </p:cNvSpPr>
          <p:nvPr>
            <p:ph type="body" sz="quarter" idx="74" hasCustomPrompt="1"/>
          </p:nvPr>
        </p:nvSpPr>
        <p:spPr>
          <a:xfrm>
            <a:off x="13488022" y="8873364"/>
            <a:ext cx="3973652"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577626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91" name="Text Placeholder 7">
            <a:extLst>
              <a:ext uri="{FF2B5EF4-FFF2-40B4-BE49-F238E27FC236}">
                <a16:creationId xmlns:a16="http://schemas.microsoft.com/office/drawing/2014/main" id="{CED82722-D946-32F5-6BB8-5FF8EB7A4B47}"/>
              </a:ext>
            </a:extLst>
          </p:cNvPr>
          <p:cNvSpPr>
            <a:spLocks noGrp="1"/>
          </p:cNvSpPr>
          <p:nvPr>
            <p:ph type="body" sz="quarter" idx="37" hasCustomPrompt="1"/>
          </p:nvPr>
        </p:nvSpPr>
        <p:spPr>
          <a:xfrm>
            <a:off x="5891058" y="8529561"/>
            <a:ext cx="3130742"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2" name="Text Placeholder 7">
            <a:extLst>
              <a:ext uri="{FF2B5EF4-FFF2-40B4-BE49-F238E27FC236}">
                <a16:creationId xmlns:a16="http://schemas.microsoft.com/office/drawing/2014/main" id="{135033EF-B494-EA49-338A-3D38E0EE39E4}"/>
              </a:ext>
            </a:extLst>
          </p:cNvPr>
          <p:cNvSpPr>
            <a:spLocks noGrp="1"/>
          </p:cNvSpPr>
          <p:nvPr>
            <p:ph type="body" sz="quarter" idx="39" hasCustomPrompt="1"/>
          </p:nvPr>
        </p:nvSpPr>
        <p:spPr>
          <a:xfrm>
            <a:off x="2518713" y="8529561"/>
            <a:ext cx="312742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D1518CEE-3DD3-11E0-B2BE-1C9DDAAC34C8}"/>
              </a:ext>
            </a:extLst>
          </p:cNvPr>
          <p:cNvSpPr>
            <a:spLocks noGrp="1"/>
          </p:cNvSpPr>
          <p:nvPr>
            <p:ph type="body" sz="quarter" idx="40" hasCustomPrompt="1"/>
          </p:nvPr>
        </p:nvSpPr>
        <p:spPr>
          <a:xfrm>
            <a:off x="5891058" y="8863529"/>
            <a:ext cx="3130742"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BDE5384B-7236-C4C3-A89B-B6BD52AF7CDD}"/>
              </a:ext>
            </a:extLst>
          </p:cNvPr>
          <p:cNvSpPr>
            <a:spLocks noGrp="1"/>
          </p:cNvSpPr>
          <p:nvPr>
            <p:ph type="body" sz="quarter" idx="43" hasCustomPrompt="1"/>
          </p:nvPr>
        </p:nvSpPr>
        <p:spPr>
          <a:xfrm>
            <a:off x="2518713" y="8863529"/>
            <a:ext cx="312742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5" name="Picture Placeholder 2">
            <a:extLst>
              <a:ext uri="{FF2B5EF4-FFF2-40B4-BE49-F238E27FC236}">
                <a16:creationId xmlns:a16="http://schemas.microsoft.com/office/drawing/2014/main" id="{686AA147-EA70-F27D-2143-6C26D715D022}"/>
              </a:ext>
            </a:extLst>
          </p:cNvPr>
          <p:cNvSpPr>
            <a:spLocks noGrp="1"/>
          </p:cNvSpPr>
          <p:nvPr>
            <p:ph type="pic" sz="quarter" idx="46"/>
          </p:nvPr>
        </p:nvSpPr>
        <p:spPr>
          <a:xfrm>
            <a:off x="251058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96" name="Picture Placeholder 2">
            <a:extLst>
              <a:ext uri="{FF2B5EF4-FFF2-40B4-BE49-F238E27FC236}">
                <a16:creationId xmlns:a16="http://schemas.microsoft.com/office/drawing/2014/main" id="{EA0FAC02-37D8-9BC1-BBFD-7AD33F09FA30}"/>
              </a:ext>
            </a:extLst>
          </p:cNvPr>
          <p:cNvSpPr>
            <a:spLocks noGrp="1"/>
          </p:cNvSpPr>
          <p:nvPr>
            <p:ph type="pic" sz="quarter" idx="47"/>
          </p:nvPr>
        </p:nvSpPr>
        <p:spPr>
          <a:xfrm>
            <a:off x="5889858"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97" name="Picture Placeholder 2">
            <a:extLst>
              <a:ext uri="{FF2B5EF4-FFF2-40B4-BE49-F238E27FC236}">
                <a16:creationId xmlns:a16="http://schemas.microsoft.com/office/drawing/2014/main" id="{0FAA751F-D2A6-0D25-29EC-E17DC7D5C37A}"/>
              </a:ext>
            </a:extLst>
          </p:cNvPr>
          <p:cNvSpPr>
            <a:spLocks noGrp="1"/>
          </p:cNvSpPr>
          <p:nvPr>
            <p:ph type="pic" sz="quarter" idx="48"/>
          </p:nvPr>
        </p:nvSpPr>
        <p:spPr>
          <a:xfrm>
            <a:off x="1264307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98" name="Text Placeholder 7">
            <a:extLst>
              <a:ext uri="{FF2B5EF4-FFF2-40B4-BE49-F238E27FC236}">
                <a16:creationId xmlns:a16="http://schemas.microsoft.com/office/drawing/2014/main" id="{5C06C706-6647-7B33-FFA3-B2FEE1DFD5E2}"/>
              </a:ext>
            </a:extLst>
          </p:cNvPr>
          <p:cNvSpPr>
            <a:spLocks noGrp="1"/>
          </p:cNvSpPr>
          <p:nvPr>
            <p:ph type="body" sz="quarter" idx="50" hasCustomPrompt="1"/>
          </p:nvPr>
        </p:nvSpPr>
        <p:spPr>
          <a:xfrm>
            <a:off x="9266205" y="8529561"/>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9" name="Text Placeholder 7">
            <a:extLst>
              <a:ext uri="{FF2B5EF4-FFF2-40B4-BE49-F238E27FC236}">
                <a16:creationId xmlns:a16="http://schemas.microsoft.com/office/drawing/2014/main" id="{9A3AA809-DE7A-C417-0AE2-35B4A2D5ED85}"/>
              </a:ext>
            </a:extLst>
          </p:cNvPr>
          <p:cNvSpPr>
            <a:spLocks noGrp="1"/>
          </p:cNvSpPr>
          <p:nvPr>
            <p:ph type="body" sz="quarter" idx="51" hasCustomPrompt="1"/>
          </p:nvPr>
        </p:nvSpPr>
        <p:spPr>
          <a:xfrm>
            <a:off x="9266205" y="8863529"/>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00" name="Picture Placeholder 2">
            <a:extLst>
              <a:ext uri="{FF2B5EF4-FFF2-40B4-BE49-F238E27FC236}">
                <a16:creationId xmlns:a16="http://schemas.microsoft.com/office/drawing/2014/main" id="{8DE82D27-6183-A8AA-ACFF-FD55759532A7}"/>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101" name="Picture Placeholder 2">
            <a:extLst>
              <a:ext uri="{FF2B5EF4-FFF2-40B4-BE49-F238E27FC236}">
                <a16:creationId xmlns:a16="http://schemas.microsoft.com/office/drawing/2014/main" id="{5E08B0AA-E72A-8860-5243-A7CDEE5553BE}"/>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102" name="Picture Placeholder 2">
            <a:extLst>
              <a:ext uri="{FF2B5EF4-FFF2-40B4-BE49-F238E27FC236}">
                <a16:creationId xmlns:a16="http://schemas.microsoft.com/office/drawing/2014/main" id="{83367A83-171F-85E5-FBA7-716BF4EED3E6}"/>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103" name="Picture Placeholder 2">
            <a:extLst>
              <a:ext uri="{FF2B5EF4-FFF2-40B4-BE49-F238E27FC236}">
                <a16:creationId xmlns:a16="http://schemas.microsoft.com/office/drawing/2014/main" id="{47D8A652-4F2D-E1FE-4433-3ED21B45B832}"/>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104" name="Picture Placeholder 2">
            <a:extLst>
              <a:ext uri="{FF2B5EF4-FFF2-40B4-BE49-F238E27FC236}">
                <a16:creationId xmlns:a16="http://schemas.microsoft.com/office/drawing/2014/main" id="{025EC417-BEFE-6E4F-8D72-C07AC3E0A129}"/>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105" name="Picture Placeholder 2">
            <a:extLst>
              <a:ext uri="{FF2B5EF4-FFF2-40B4-BE49-F238E27FC236}">
                <a16:creationId xmlns:a16="http://schemas.microsoft.com/office/drawing/2014/main" id="{726F9E31-65B7-DA36-ECB3-A9CFDE07645F}"/>
              </a:ext>
            </a:extLst>
          </p:cNvPr>
          <p:cNvSpPr>
            <a:spLocks noGrp="1"/>
          </p:cNvSpPr>
          <p:nvPr>
            <p:ph type="pic" sz="quarter" idx="54"/>
          </p:nvPr>
        </p:nvSpPr>
        <p:spPr>
          <a:xfrm>
            <a:off x="9263810"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106" name="Text Placeholder 7">
            <a:extLst>
              <a:ext uri="{FF2B5EF4-FFF2-40B4-BE49-F238E27FC236}">
                <a16:creationId xmlns:a16="http://schemas.microsoft.com/office/drawing/2014/main" id="{FFAA12F9-528B-CF0E-14A3-28FC2BF07B62}"/>
              </a:ext>
            </a:extLst>
          </p:cNvPr>
          <p:cNvSpPr>
            <a:spLocks noGrp="1"/>
          </p:cNvSpPr>
          <p:nvPr>
            <p:ph type="body" sz="quarter" idx="55" hasCustomPrompt="1"/>
          </p:nvPr>
        </p:nvSpPr>
        <p:spPr>
          <a:xfrm>
            <a:off x="12653712" y="8529561"/>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07" name="Text Placeholder 7">
            <a:extLst>
              <a:ext uri="{FF2B5EF4-FFF2-40B4-BE49-F238E27FC236}">
                <a16:creationId xmlns:a16="http://schemas.microsoft.com/office/drawing/2014/main" id="{D830F469-340A-89CC-0F61-F167A51D0A49}"/>
              </a:ext>
            </a:extLst>
          </p:cNvPr>
          <p:cNvSpPr>
            <a:spLocks noGrp="1"/>
          </p:cNvSpPr>
          <p:nvPr>
            <p:ph type="body" sz="quarter" idx="56" hasCustomPrompt="1"/>
          </p:nvPr>
        </p:nvSpPr>
        <p:spPr>
          <a:xfrm>
            <a:off x="12653712" y="8863529"/>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10" name="Text Placeholder 7">
            <a:extLst>
              <a:ext uri="{FF2B5EF4-FFF2-40B4-BE49-F238E27FC236}">
                <a16:creationId xmlns:a16="http://schemas.microsoft.com/office/drawing/2014/main" id="{3081B4F8-273B-10B7-0B4A-26027F9B3B43}"/>
              </a:ext>
            </a:extLst>
          </p:cNvPr>
          <p:cNvSpPr>
            <a:spLocks noGrp="1"/>
          </p:cNvSpPr>
          <p:nvPr>
            <p:ph type="body" sz="quarter" idx="57" hasCustomPrompt="1"/>
          </p:nvPr>
        </p:nvSpPr>
        <p:spPr>
          <a:xfrm>
            <a:off x="7570956" y="4990943"/>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11" name="Text Placeholder 7">
            <a:extLst>
              <a:ext uri="{FF2B5EF4-FFF2-40B4-BE49-F238E27FC236}">
                <a16:creationId xmlns:a16="http://schemas.microsoft.com/office/drawing/2014/main" id="{E577FA22-126E-6B9F-3CC8-9E752FCC183F}"/>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12" name="Text Placeholder 7">
            <a:extLst>
              <a:ext uri="{FF2B5EF4-FFF2-40B4-BE49-F238E27FC236}">
                <a16:creationId xmlns:a16="http://schemas.microsoft.com/office/drawing/2014/main" id="{1C2860DF-6860-CFDE-FAF3-5C726B2FD731}"/>
              </a:ext>
            </a:extLst>
          </p:cNvPr>
          <p:cNvSpPr>
            <a:spLocks noGrp="1"/>
          </p:cNvSpPr>
          <p:nvPr>
            <p:ph type="body" sz="quarter" idx="59" hasCustomPrompt="1"/>
          </p:nvPr>
        </p:nvSpPr>
        <p:spPr>
          <a:xfrm>
            <a:off x="7570956" y="5334747"/>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13" name="Text Placeholder 7">
            <a:extLst>
              <a:ext uri="{FF2B5EF4-FFF2-40B4-BE49-F238E27FC236}">
                <a16:creationId xmlns:a16="http://schemas.microsoft.com/office/drawing/2014/main" id="{C7BEE301-5C6D-942E-BEE3-73E092EA7E9E}"/>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14" name="Text Placeholder 7">
            <a:extLst>
              <a:ext uri="{FF2B5EF4-FFF2-40B4-BE49-F238E27FC236}">
                <a16:creationId xmlns:a16="http://schemas.microsoft.com/office/drawing/2014/main" id="{FD5F599B-8744-7849-EEF7-8849E72C04F7}"/>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15" name="Text Placeholder 7">
            <a:extLst>
              <a:ext uri="{FF2B5EF4-FFF2-40B4-BE49-F238E27FC236}">
                <a16:creationId xmlns:a16="http://schemas.microsoft.com/office/drawing/2014/main" id="{B9E0C8A2-2FAE-A711-9256-A203090DDC50}"/>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16" name="Text Placeholder 7">
            <a:extLst>
              <a:ext uri="{FF2B5EF4-FFF2-40B4-BE49-F238E27FC236}">
                <a16:creationId xmlns:a16="http://schemas.microsoft.com/office/drawing/2014/main" id="{305BEF65-DEAD-9F86-5044-73541D0A0A8E}"/>
              </a:ext>
            </a:extLst>
          </p:cNvPr>
          <p:cNvSpPr>
            <a:spLocks noGrp="1"/>
          </p:cNvSpPr>
          <p:nvPr>
            <p:ph type="body" sz="quarter" idx="63" hasCustomPrompt="1"/>
          </p:nvPr>
        </p:nvSpPr>
        <p:spPr>
          <a:xfrm>
            <a:off x="14333260" y="4990943"/>
            <a:ext cx="313195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17" name="Text Placeholder 7">
            <a:extLst>
              <a:ext uri="{FF2B5EF4-FFF2-40B4-BE49-F238E27FC236}">
                <a16:creationId xmlns:a16="http://schemas.microsoft.com/office/drawing/2014/main" id="{D7441545-C9DB-64A8-9760-7D78A9423BDE}"/>
              </a:ext>
            </a:extLst>
          </p:cNvPr>
          <p:cNvSpPr>
            <a:spLocks noGrp="1"/>
          </p:cNvSpPr>
          <p:nvPr>
            <p:ph type="body" sz="quarter" idx="64" hasCustomPrompt="1"/>
          </p:nvPr>
        </p:nvSpPr>
        <p:spPr>
          <a:xfrm>
            <a:off x="14333260" y="5334747"/>
            <a:ext cx="313195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9" name="Title 1">
            <a:extLst>
              <a:ext uri="{FF2B5EF4-FFF2-40B4-BE49-F238E27FC236}">
                <a16:creationId xmlns:a16="http://schemas.microsoft.com/office/drawing/2014/main" id="{2ABCC9E6-5AC7-FBA9-9CE6-B66A8B5F7C1D}"/>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40" name="Text Placeholder 7">
            <a:extLst>
              <a:ext uri="{FF2B5EF4-FFF2-40B4-BE49-F238E27FC236}">
                <a16:creationId xmlns:a16="http://schemas.microsoft.com/office/drawing/2014/main" id="{2E7BD215-80C1-F12A-5812-B0FE5172AAC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DB17CC64-7F84-F2E4-FB72-204654F51AD6}"/>
              </a:ext>
            </a:extLst>
          </p:cNvPr>
          <p:cNvSpPr>
            <a:spLocks noGrp="1"/>
          </p:cNvSpPr>
          <p:nvPr>
            <p:ph type="body" sz="quarter" idx="65"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1" name="Text Placeholder 7">
            <a:extLst>
              <a:ext uri="{FF2B5EF4-FFF2-40B4-BE49-F238E27FC236}">
                <a16:creationId xmlns:a16="http://schemas.microsoft.com/office/drawing/2014/main" id="{C79526A2-FAFD-A536-6CC7-1FA7C332CF91}"/>
              </a:ext>
            </a:extLst>
          </p:cNvPr>
          <p:cNvSpPr>
            <a:spLocks noGrp="1"/>
          </p:cNvSpPr>
          <p:nvPr>
            <p:ph type="body" sz="quarter" idx="66"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02861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73" name="Title 1">
            <a:extLst>
              <a:ext uri="{FF2B5EF4-FFF2-40B4-BE49-F238E27FC236}">
                <a16:creationId xmlns:a16="http://schemas.microsoft.com/office/drawing/2014/main" id="{2E1C6640-71A0-5409-4C14-771F7A8D63C1}"/>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74" name="Text Placeholder 7">
            <a:extLst>
              <a:ext uri="{FF2B5EF4-FFF2-40B4-BE49-F238E27FC236}">
                <a16:creationId xmlns:a16="http://schemas.microsoft.com/office/drawing/2014/main" id="{806BB1B9-41DF-E49A-0AD9-42EBAC29693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75" name="Text Placeholder 7">
            <a:extLst>
              <a:ext uri="{FF2B5EF4-FFF2-40B4-BE49-F238E27FC236}">
                <a16:creationId xmlns:a16="http://schemas.microsoft.com/office/drawing/2014/main" id="{E120A58E-9737-58C3-9A67-579BE8545269}"/>
              </a:ext>
            </a:extLst>
          </p:cNvPr>
          <p:cNvSpPr>
            <a:spLocks noGrp="1"/>
          </p:cNvSpPr>
          <p:nvPr>
            <p:ph type="body" sz="quarter" idx="37" hasCustomPrompt="1"/>
          </p:nvPr>
        </p:nvSpPr>
        <p:spPr>
          <a:xfrm>
            <a:off x="4191150" y="8529561"/>
            <a:ext cx="3130742"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583ACEA7-F35D-497B-1336-1DDC4C9E4369}"/>
              </a:ext>
            </a:extLst>
          </p:cNvPr>
          <p:cNvSpPr>
            <a:spLocks noGrp="1"/>
          </p:cNvSpPr>
          <p:nvPr>
            <p:ph type="body" sz="quarter" idx="39" hasCustomPrompt="1"/>
          </p:nvPr>
        </p:nvSpPr>
        <p:spPr>
          <a:xfrm>
            <a:off x="818803" y="8529561"/>
            <a:ext cx="312742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7" name="Text Placeholder 7">
            <a:extLst>
              <a:ext uri="{FF2B5EF4-FFF2-40B4-BE49-F238E27FC236}">
                <a16:creationId xmlns:a16="http://schemas.microsoft.com/office/drawing/2014/main" id="{39906679-F1C7-C099-BA78-B1EC03DE4859}"/>
              </a:ext>
            </a:extLst>
          </p:cNvPr>
          <p:cNvSpPr>
            <a:spLocks noGrp="1"/>
          </p:cNvSpPr>
          <p:nvPr>
            <p:ph type="body" sz="quarter" idx="40" hasCustomPrompt="1"/>
          </p:nvPr>
        </p:nvSpPr>
        <p:spPr>
          <a:xfrm>
            <a:off x="4191150" y="8863529"/>
            <a:ext cx="3130742"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55D764A1-AAFB-AAAF-440B-E577DEAEDADC}"/>
              </a:ext>
            </a:extLst>
          </p:cNvPr>
          <p:cNvSpPr>
            <a:spLocks noGrp="1"/>
          </p:cNvSpPr>
          <p:nvPr>
            <p:ph type="body" sz="quarter" idx="43" hasCustomPrompt="1"/>
          </p:nvPr>
        </p:nvSpPr>
        <p:spPr>
          <a:xfrm>
            <a:off x="818803" y="8863529"/>
            <a:ext cx="312742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9" name="Picture Placeholder 2">
            <a:extLst>
              <a:ext uri="{FF2B5EF4-FFF2-40B4-BE49-F238E27FC236}">
                <a16:creationId xmlns:a16="http://schemas.microsoft.com/office/drawing/2014/main" id="{3E5A7CCC-CEDA-5A08-9F83-8207E4B4678A}"/>
              </a:ext>
            </a:extLst>
          </p:cNvPr>
          <p:cNvSpPr>
            <a:spLocks noGrp="1"/>
          </p:cNvSpPr>
          <p:nvPr>
            <p:ph type="pic" sz="quarter" idx="46"/>
          </p:nvPr>
        </p:nvSpPr>
        <p:spPr>
          <a:xfrm>
            <a:off x="81880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80" name="Picture Placeholder 2">
            <a:extLst>
              <a:ext uri="{FF2B5EF4-FFF2-40B4-BE49-F238E27FC236}">
                <a16:creationId xmlns:a16="http://schemas.microsoft.com/office/drawing/2014/main" id="{04FB1F5A-4A6D-8263-D8EC-9F649ADB5800}"/>
              </a:ext>
            </a:extLst>
          </p:cNvPr>
          <p:cNvSpPr>
            <a:spLocks noGrp="1"/>
          </p:cNvSpPr>
          <p:nvPr>
            <p:ph type="pic" sz="quarter" idx="47"/>
          </p:nvPr>
        </p:nvSpPr>
        <p:spPr>
          <a:xfrm>
            <a:off x="4198071"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81" name="Picture Placeholder 2">
            <a:extLst>
              <a:ext uri="{FF2B5EF4-FFF2-40B4-BE49-F238E27FC236}">
                <a16:creationId xmlns:a16="http://schemas.microsoft.com/office/drawing/2014/main" id="{08E60250-68D4-4DFF-E6B0-FD2F0743093E}"/>
              </a:ext>
            </a:extLst>
          </p:cNvPr>
          <p:cNvSpPr>
            <a:spLocks noGrp="1"/>
          </p:cNvSpPr>
          <p:nvPr>
            <p:ph type="pic" sz="quarter" idx="48"/>
          </p:nvPr>
        </p:nvSpPr>
        <p:spPr>
          <a:xfrm>
            <a:off x="10951293"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82" name="Text Placeholder 7">
            <a:extLst>
              <a:ext uri="{FF2B5EF4-FFF2-40B4-BE49-F238E27FC236}">
                <a16:creationId xmlns:a16="http://schemas.microsoft.com/office/drawing/2014/main" id="{6F5A0254-7997-A47B-CC1D-E26124BDDD6C}"/>
              </a:ext>
            </a:extLst>
          </p:cNvPr>
          <p:cNvSpPr>
            <a:spLocks noGrp="1"/>
          </p:cNvSpPr>
          <p:nvPr>
            <p:ph type="body" sz="quarter" idx="50" hasCustomPrompt="1"/>
          </p:nvPr>
        </p:nvSpPr>
        <p:spPr>
          <a:xfrm>
            <a:off x="7566297" y="8529561"/>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3" name="Text Placeholder 7">
            <a:extLst>
              <a:ext uri="{FF2B5EF4-FFF2-40B4-BE49-F238E27FC236}">
                <a16:creationId xmlns:a16="http://schemas.microsoft.com/office/drawing/2014/main" id="{F56C1EBA-1286-640F-7405-F921F024127C}"/>
              </a:ext>
            </a:extLst>
          </p:cNvPr>
          <p:cNvSpPr>
            <a:spLocks noGrp="1"/>
          </p:cNvSpPr>
          <p:nvPr>
            <p:ph type="body" sz="quarter" idx="51" hasCustomPrompt="1"/>
          </p:nvPr>
        </p:nvSpPr>
        <p:spPr>
          <a:xfrm>
            <a:off x="7566297" y="8863529"/>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4" name="Picture Placeholder 2">
            <a:extLst>
              <a:ext uri="{FF2B5EF4-FFF2-40B4-BE49-F238E27FC236}">
                <a16:creationId xmlns:a16="http://schemas.microsoft.com/office/drawing/2014/main" id="{B6FB89B5-041B-6845-8C0C-D37F03F679D0}"/>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87" name="Picture Placeholder 2">
            <a:extLst>
              <a:ext uri="{FF2B5EF4-FFF2-40B4-BE49-F238E27FC236}">
                <a16:creationId xmlns:a16="http://schemas.microsoft.com/office/drawing/2014/main" id="{5B456072-1265-9582-56EC-A141423FCB27}"/>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88" name="Picture Placeholder 2">
            <a:extLst>
              <a:ext uri="{FF2B5EF4-FFF2-40B4-BE49-F238E27FC236}">
                <a16:creationId xmlns:a16="http://schemas.microsoft.com/office/drawing/2014/main" id="{1E3D49AA-D010-8931-E38D-9EFAC650BE4E}"/>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89" name="Picture Placeholder 2">
            <a:extLst>
              <a:ext uri="{FF2B5EF4-FFF2-40B4-BE49-F238E27FC236}">
                <a16:creationId xmlns:a16="http://schemas.microsoft.com/office/drawing/2014/main" id="{AF7C04F1-CBE2-DEFD-842C-51766F3982B0}"/>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90" name="Picture Placeholder 2">
            <a:extLst>
              <a:ext uri="{FF2B5EF4-FFF2-40B4-BE49-F238E27FC236}">
                <a16:creationId xmlns:a16="http://schemas.microsoft.com/office/drawing/2014/main" id="{754FF476-6D9D-3BF5-5DA3-B92158389167}"/>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91" name="Picture Placeholder 2">
            <a:extLst>
              <a:ext uri="{FF2B5EF4-FFF2-40B4-BE49-F238E27FC236}">
                <a16:creationId xmlns:a16="http://schemas.microsoft.com/office/drawing/2014/main" id="{CF0FAC33-22B1-A1AA-A597-E20D83EC82B3}"/>
              </a:ext>
            </a:extLst>
          </p:cNvPr>
          <p:cNvSpPr>
            <a:spLocks noGrp="1"/>
          </p:cNvSpPr>
          <p:nvPr>
            <p:ph type="pic" sz="quarter" idx="54"/>
          </p:nvPr>
        </p:nvSpPr>
        <p:spPr>
          <a:xfrm>
            <a:off x="7572024"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92" name="Text Placeholder 7">
            <a:extLst>
              <a:ext uri="{FF2B5EF4-FFF2-40B4-BE49-F238E27FC236}">
                <a16:creationId xmlns:a16="http://schemas.microsoft.com/office/drawing/2014/main" id="{9821ECA1-0B8D-9D58-BC92-600E602A75F6}"/>
              </a:ext>
            </a:extLst>
          </p:cNvPr>
          <p:cNvSpPr>
            <a:spLocks noGrp="1"/>
          </p:cNvSpPr>
          <p:nvPr>
            <p:ph type="body" sz="quarter" idx="55" hasCustomPrompt="1"/>
          </p:nvPr>
        </p:nvSpPr>
        <p:spPr>
          <a:xfrm>
            <a:off x="10953804" y="8529561"/>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D778EB77-2B9E-1894-E950-FBDDD5E6CF9B}"/>
              </a:ext>
            </a:extLst>
          </p:cNvPr>
          <p:cNvSpPr>
            <a:spLocks noGrp="1"/>
          </p:cNvSpPr>
          <p:nvPr>
            <p:ph type="body" sz="quarter" idx="56" hasCustomPrompt="1"/>
          </p:nvPr>
        </p:nvSpPr>
        <p:spPr>
          <a:xfrm>
            <a:off x="10953804" y="8863529"/>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6" name="Text Placeholder 7">
            <a:extLst>
              <a:ext uri="{FF2B5EF4-FFF2-40B4-BE49-F238E27FC236}">
                <a16:creationId xmlns:a16="http://schemas.microsoft.com/office/drawing/2014/main" id="{66FB9232-DDCE-9146-19EB-DB826C83AC26}"/>
              </a:ext>
            </a:extLst>
          </p:cNvPr>
          <p:cNvSpPr>
            <a:spLocks noGrp="1"/>
          </p:cNvSpPr>
          <p:nvPr>
            <p:ph type="body" sz="quarter" idx="57" hasCustomPrompt="1"/>
          </p:nvPr>
        </p:nvSpPr>
        <p:spPr>
          <a:xfrm>
            <a:off x="7570956" y="4990943"/>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7" name="Text Placeholder 7">
            <a:extLst>
              <a:ext uri="{FF2B5EF4-FFF2-40B4-BE49-F238E27FC236}">
                <a16:creationId xmlns:a16="http://schemas.microsoft.com/office/drawing/2014/main" id="{DC527D0A-2D56-3DD0-560F-930D7B943495}"/>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8" name="Text Placeholder 7">
            <a:extLst>
              <a:ext uri="{FF2B5EF4-FFF2-40B4-BE49-F238E27FC236}">
                <a16:creationId xmlns:a16="http://schemas.microsoft.com/office/drawing/2014/main" id="{4819793C-ABB4-F312-B423-93ED34A17F9B}"/>
              </a:ext>
            </a:extLst>
          </p:cNvPr>
          <p:cNvSpPr>
            <a:spLocks noGrp="1"/>
          </p:cNvSpPr>
          <p:nvPr>
            <p:ph type="body" sz="quarter" idx="59" hasCustomPrompt="1"/>
          </p:nvPr>
        </p:nvSpPr>
        <p:spPr>
          <a:xfrm>
            <a:off x="7570956" y="5334747"/>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9" name="Text Placeholder 7">
            <a:extLst>
              <a:ext uri="{FF2B5EF4-FFF2-40B4-BE49-F238E27FC236}">
                <a16:creationId xmlns:a16="http://schemas.microsoft.com/office/drawing/2014/main" id="{B5500A73-C1D9-6E99-C7F0-EE5D65237187}"/>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00" name="Text Placeholder 7">
            <a:extLst>
              <a:ext uri="{FF2B5EF4-FFF2-40B4-BE49-F238E27FC236}">
                <a16:creationId xmlns:a16="http://schemas.microsoft.com/office/drawing/2014/main" id="{D4E21DA6-E42F-E9B7-4D96-0492DDA8A798}"/>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01" name="Text Placeholder 7">
            <a:extLst>
              <a:ext uri="{FF2B5EF4-FFF2-40B4-BE49-F238E27FC236}">
                <a16:creationId xmlns:a16="http://schemas.microsoft.com/office/drawing/2014/main" id="{886C4896-4193-9353-8113-FEAEA1A8E249}"/>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02" name="Text Placeholder 7">
            <a:extLst>
              <a:ext uri="{FF2B5EF4-FFF2-40B4-BE49-F238E27FC236}">
                <a16:creationId xmlns:a16="http://schemas.microsoft.com/office/drawing/2014/main" id="{D8CE68A0-EE05-17DF-53F1-1760EA20BD44}"/>
              </a:ext>
            </a:extLst>
          </p:cNvPr>
          <p:cNvSpPr>
            <a:spLocks noGrp="1"/>
          </p:cNvSpPr>
          <p:nvPr>
            <p:ph type="body" sz="quarter" idx="63" hasCustomPrompt="1"/>
          </p:nvPr>
        </p:nvSpPr>
        <p:spPr>
          <a:xfrm>
            <a:off x="14333260" y="4990943"/>
            <a:ext cx="313195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03" name="Text Placeholder 7">
            <a:extLst>
              <a:ext uri="{FF2B5EF4-FFF2-40B4-BE49-F238E27FC236}">
                <a16:creationId xmlns:a16="http://schemas.microsoft.com/office/drawing/2014/main" id="{5E6A3FD2-8586-0741-0E6C-CBF441D79C5F}"/>
              </a:ext>
            </a:extLst>
          </p:cNvPr>
          <p:cNvSpPr>
            <a:spLocks noGrp="1"/>
          </p:cNvSpPr>
          <p:nvPr>
            <p:ph type="body" sz="quarter" idx="64" hasCustomPrompt="1"/>
          </p:nvPr>
        </p:nvSpPr>
        <p:spPr>
          <a:xfrm>
            <a:off x="14333260" y="5334747"/>
            <a:ext cx="313195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04" name="Picture Placeholder 2">
            <a:extLst>
              <a:ext uri="{FF2B5EF4-FFF2-40B4-BE49-F238E27FC236}">
                <a16:creationId xmlns:a16="http://schemas.microsoft.com/office/drawing/2014/main" id="{79D69BE1-42CD-E248-6FF4-6883C7AD9CAC}"/>
              </a:ext>
            </a:extLst>
          </p:cNvPr>
          <p:cNvSpPr>
            <a:spLocks noGrp="1"/>
          </p:cNvSpPr>
          <p:nvPr>
            <p:ph type="pic" sz="quarter" idx="65"/>
          </p:nvPr>
        </p:nvSpPr>
        <p:spPr>
          <a:xfrm>
            <a:off x="1433056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lumMod val="50000"/>
                  </a:schemeClr>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105" name="Text Placeholder 7">
            <a:extLst>
              <a:ext uri="{FF2B5EF4-FFF2-40B4-BE49-F238E27FC236}">
                <a16:creationId xmlns:a16="http://schemas.microsoft.com/office/drawing/2014/main" id="{A00FDC47-81CE-5DA7-F2C0-CCE8FDA8F033}"/>
              </a:ext>
            </a:extLst>
          </p:cNvPr>
          <p:cNvSpPr>
            <a:spLocks noGrp="1"/>
          </p:cNvSpPr>
          <p:nvPr>
            <p:ph type="body" sz="quarter" idx="66" hasCustomPrompt="1"/>
          </p:nvPr>
        </p:nvSpPr>
        <p:spPr>
          <a:xfrm>
            <a:off x="14322444" y="8551785"/>
            <a:ext cx="3131951"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06" name="Text Placeholder 7">
            <a:extLst>
              <a:ext uri="{FF2B5EF4-FFF2-40B4-BE49-F238E27FC236}">
                <a16:creationId xmlns:a16="http://schemas.microsoft.com/office/drawing/2014/main" id="{E03D1B87-1CAB-A060-10B0-66672F980B33}"/>
              </a:ext>
            </a:extLst>
          </p:cNvPr>
          <p:cNvSpPr>
            <a:spLocks noGrp="1"/>
          </p:cNvSpPr>
          <p:nvPr>
            <p:ph type="body" sz="quarter" idx="67" hasCustomPrompt="1"/>
          </p:nvPr>
        </p:nvSpPr>
        <p:spPr>
          <a:xfrm>
            <a:off x="14322444" y="8895588"/>
            <a:ext cx="3131951"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D6FB8B31-FA09-125D-6A0C-85126C99B387}"/>
              </a:ext>
            </a:extLst>
          </p:cNvPr>
          <p:cNvSpPr>
            <a:spLocks noGrp="1"/>
          </p:cNvSpPr>
          <p:nvPr>
            <p:ph type="body" sz="quarter" idx="68"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41B9B228-A0BE-A5BD-E50D-FFB95250F9EE}"/>
              </a:ext>
            </a:extLst>
          </p:cNvPr>
          <p:cNvSpPr>
            <a:spLocks noGrp="1"/>
          </p:cNvSpPr>
          <p:nvPr>
            <p:ph type="body" sz="quarter" idx="69"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352400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Use Cas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9DC113-853F-C9DC-C16D-BE6B969498D1}"/>
              </a:ext>
            </a:extLst>
          </p:cNvPr>
          <p:cNvSpPr/>
          <p:nvPr userDrawn="1"/>
        </p:nvSpPr>
        <p:spPr>
          <a:xfrm>
            <a:off x="16542327" y="9476512"/>
            <a:ext cx="1745673"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rgbClr val="151617">
              <a:alpha val="61000"/>
            </a:srgbClr>
          </a:solidFill>
          <a:ln w="19050">
            <a:noFill/>
          </a:ln>
        </p:spPr>
        <p:txBody>
          <a:bodyPr tIns="0" bIns="4206240" anchor="ctr"/>
          <a:lstStyle>
            <a:lvl1pPr marL="0" indent="0" algn="ctr">
              <a:buFontTx/>
              <a:buNone/>
              <a:defRPr sz="3600">
                <a:solidFill>
                  <a:schemeClr val="bg2">
                    <a:lumMod val="50000"/>
                  </a:schemeClr>
                </a:solidFill>
                <a:latin typeface="NVIDIA Sans" panose="020B0503020203020204" pitchFamily="34" charset="0"/>
                <a:cs typeface="NVIDIA Sans" panose="020B0503020203020204" pitchFamily="34" charset="0"/>
              </a:defRPr>
            </a:lvl1pPr>
          </a:lstStyle>
          <a:p>
            <a:r>
              <a:rPr lang="en-US"/>
              <a:t>Click to add picture</a:t>
            </a:r>
          </a:p>
        </p:txBody>
      </p:sp>
    </p:spTree>
    <p:extLst>
      <p:ext uri="{BB962C8B-B14F-4D97-AF65-F5344CB8AC3E}">
        <p14:creationId xmlns:p14="http://schemas.microsoft.com/office/powerpoint/2010/main" val="873691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Demo - Image">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A0E8BF-AF0D-20A3-5DF1-1F832B33778D}"/>
              </a:ext>
            </a:extLst>
          </p:cNvPr>
          <p:cNvSpPr/>
          <p:nvPr userDrawn="1"/>
        </p:nvSpPr>
        <p:spPr>
          <a:xfrm>
            <a:off x="16542327" y="9476512"/>
            <a:ext cx="1745673"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4" name="Picture Placeholder 2">
            <a:extLst>
              <a:ext uri="{FF2B5EF4-FFF2-40B4-BE49-F238E27FC236}">
                <a16:creationId xmlns:a16="http://schemas.microsoft.com/office/drawing/2014/main" id="{AAA31F85-6A24-F6BC-ED18-721298C874DE}"/>
              </a:ext>
            </a:extLst>
          </p:cNvPr>
          <p:cNvSpPr>
            <a:spLocks noGrp="1"/>
          </p:cNvSpPr>
          <p:nvPr>
            <p:ph type="pic" sz="quarter" idx="11" hasCustomPrompt="1"/>
          </p:nvPr>
        </p:nvSpPr>
        <p:spPr>
          <a:xfrm>
            <a:off x="0" y="0"/>
            <a:ext cx="18288000" cy="10287000"/>
          </a:xfrm>
          <a:prstGeom prst="rect">
            <a:avLst/>
          </a:prstGeom>
          <a:solidFill>
            <a:srgbClr val="151617">
              <a:alpha val="60784"/>
            </a:srgbClr>
          </a:solidFill>
          <a:ln w="19050">
            <a:noFill/>
          </a:ln>
        </p:spPr>
        <p:txBody>
          <a:bodyPr tIns="0" bIns="4206240" anchor="ctr"/>
          <a:lstStyle>
            <a:lvl1pPr marL="0" indent="0" algn="ctr">
              <a:buFontTx/>
              <a:buNone/>
              <a:defRPr sz="3600">
                <a:solidFill>
                  <a:schemeClr val="bg2">
                    <a:lumMod val="50000"/>
                  </a:schemeClr>
                </a:solidFill>
                <a:latin typeface="NVIDIA Sans" panose="020B0503020203020204" pitchFamily="34" charset="0"/>
                <a:cs typeface="NVIDIA Sans" panose="020B0503020203020204" pitchFamily="34" charset="0"/>
              </a:defRPr>
            </a:lvl1pPr>
          </a:lstStyle>
          <a:p>
            <a:r>
              <a:rPr lang="en-US"/>
              <a:t>Click to add image of video/demo</a:t>
            </a:r>
          </a:p>
        </p:txBody>
      </p:sp>
    </p:spTree>
    <p:extLst>
      <p:ext uri="{BB962C8B-B14F-4D97-AF65-F5344CB8AC3E}">
        <p14:creationId xmlns:p14="http://schemas.microsoft.com/office/powerpoint/2010/main" val="161514644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Demo - Insert Vide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7A0E8BF-AF0D-20A3-5DF1-1F832B33778D}"/>
              </a:ext>
            </a:extLst>
          </p:cNvPr>
          <p:cNvSpPr/>
          <p:nvPr userDrawn="1"/>
        </p:nvSpPr>
        <p:spPr>
          <a:xfrm>
            <a:off x="16542327" y="9476512"/>
            <a:ext cx="1745673" cy="8104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Media Placeholder 4">
            <a:extLst>
              <a:ext uri="{FF2B5EF4-FFF2-40B4-BE49-F238E27FC236}">
                <a16:creationId xmlns:a16="http://schemas.microsoft.com/office/drawing/2014/main" id="{679228C4-4387-5425-E657-3863E37061A5}"/>
              </a:ext>
            </a:extLst>
          </p:cNvPr>
          <p:cNvSpPr>
            <a:spLocks noGrp="1"/>
          </p:cNvSpPr>
          <p:nvPr>
            <p:ph type="media" sz="quarter" idx="12" hasCustomPrompt="1"/>
          </p:nvPr>
        </p:nvSpPr>
        <p:spPr>
          <a:xfrm>
            <a:off x="0" y="0"/>
            <a:ext cx="18288000" cy="10287000"/>
          </a:xfrm>
          <a:prstGeom prst="rect">
            <a:avLst/>
          </a:prstGeom>
          <a:solidFill>
            <a:srgbClr val="151617">
              <a:alpha val="61000"/>
            </a:srgbClr>
          </a:solidFill>
        </p:spPr>
        <p:txBody>
          <a:bodyPr tIns="0" bIns="3108960" anchor="ctr"/>
          <a:lstStyle>
            <a:lvl1pPr marL="0" indent="0" algn="ctr">
              <a:buFontTx/>
              <a:buNone/>
              <a:defRPr>
                <a:latin typeface="NVIDIA Sans" panose="020B0503020203020204" pitchFamily="34" charset="0"/>
                <a:cs typeface="NVIDIA Sans" panose="020B0503020203020204" pitchFamily="34" charset="0"/>
              </a:defRPr>
            </a:lvl1pPr>
          </a:lstStyle>
          <a:p>
            <a:r>
              <a:rPr lang="en-US"/>
              <a:t>Click to add video</a:t>
            </a:r>
          </a:p>
        </p:txBody>
      </p:sp>
    </p:spTree>
    <p:extLst>
      <p:ext uri="{BB962C8B-B14F-4D97-AF65-F5344CB8AC3E}">
        <p14:creationId xmlns:p14="http://schemas.microsoft.com/office/powerpoint/2010/main" val="2597654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black background&#10;&#10;Description automatically generated">
            <a:extLst>
              <a:ext uri="{FF2B5EF4-FFF2-40B4-BE49-F238E27FC236}">
                <a16:creationId xmlns:a16="http://schemas.microsoft.com/office/drawing/2014/main" id="{8397C11F-E523-45C0-C5D0-3DEFD5F01F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1" name="Title 1">
            <a:extLst>
              <a:ext uri="{FF2B5EF4-FFF2-40B4-BE49-F238E27FC236}">
                <a16:creationId xmlns:a16="http://schemas.microsoft.com/office/drawing/2014/main" id="{2BD43049-D79A-ADD1-0173-BEDDD0EB0DF6}"/>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12" name="Text Placeholder 7">
            <a:extLst>
              <a:ext uri="{FF2B5EF4-FFF2-40B4-BE49-F238E27FC236}">
                <a16:creationId xmlns:a16="http://schemas.microsoft.com/office/drawing/2014/main" id="{4D333104-F858-F61E-1D34-E52D82F78DE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cxnSp>
        <p:nvCxnSpPr>
          <p:cNvPr id="13" name="Straight Connector 12">
            <a:extLst>
              <a:ext uri="{FF2B5EF4-FFF2-40B4-BE49-F238E27FC236}">
                <a16:creationId xmlns:a16="http://schemas.microsoft.com/office/drawing/2014/main" id="{144F9B9E-4A41-50DE-3018-ED6347BF5066}"/>
              </a:ext>
            </a:extLst>
          </p:cNvPr>
          <p:cNvCxnSpPr/>
          <p:nvPr userDrawn="1"/>
        </p:nvCxnSpPr>
        <p:spPr>
          <a:xfrm>
            <a:off x="0" y="5664637"/>
            <a:ext cx="18288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6E20E0C-42D8-444A-E2A3-A3F26F670331}"/>
              </a:ext>
            </a:extLst>
          </p:cNvPr>
          <p:cNvGrpSpPr/>
          <p:nvPr userDrawn="1"/>
        </p:nvGrpSpPr>
        <p:grpSpPr>
          <a:xfrm>
            <a:off x="17007840" y="9738819"/>
            <a:ext cx="1280160" cy="549780"/>
            <a:chOff x="34015681" y="19477636"/>
            <a:chExt cx="2560319" cy="1099561"/>
          </a:xfrm>
        </p:grpSpPr>
        <p:sp>
          <p:nvSpPr>
            <p:cNvPr id="19" name="Rectangle 18">
              <a:extLst>
                <a:ext uri="{FF2B5EF4-FFF2-40B4-BE49-F238E27FC236}">
                  <a16:creationId xmlns:a16="http://schemas.microsoft.com/office/drawing/2014/main" id="{9BB4EF6D-B88C-A6C9-D713-90A79BC44923}"/>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20" name="Picture 19" descr="Logo&#10;&#10;Description automatically generated">
              <a:extLst>
                <a:ext uri="{FF2B5EF4-FFF2-40B4-BE49-F238E27FC236}">
                  <a16:creationId xmlns:a16="http://schemas.microsoft.com/office/drawing/2014/main" id="{AA25C9DA-4631-954F-6626-A20F7FA887F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2832716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315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3" name="Picture 2" descr="A green and black background&#10;&#10;Description automatically generated">
            <a:extLst>
              <a:ext uri="{FF2B5EF4-FFF2-40B4-BE49-F238E27FC236}">
                <a16:creationId xmlns:a16="http://schemas.microsoft.com/office/drawing/2014/main" id="{33A6ECAC-99FD-7D7F-E939-6BE14DA36C1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11" name="Title 1">
            <a:extLst>
              <a:ext uri="{FF2B5EF4-FFF2-40B4-BE49-F238E27FC236}">
                <a16:creationId xmlns:a16="http://schemas.microsoft.com/office/drawing/2014/main" id="{2BD43049-D79A-ADD1-0173-BEDDD0EB0DF6}"/>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12" name="Text Placeholder 7">
            <a:extLst>
              <a:ext uri="{FF2B5EF4-FFF2-40B4-BE49-F238E27FC236}">
                <a16:creationId xmlns:a16="http://schemas.microsoft.com/office/drawing/2014/main" id="{4D333104-F858-F61E-1D34-E52D82F78DE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grpSp>
        <p:nvGrpSpPr>
          <p:cNvPr id="10" name="Group 9">
            <a:extLst>
              <a:ext uri="{FF2B5EF4-FFF2-40B4-BE49-F238E27FC236}">
                <a16:creationId xmlns:a16="http://schemas.microsoft.com/office/drawing/2014/main" id="{1635E57F-0D6B-C15C-C6AE-CDF3F3C44695}"/>
              </a:ext>
            </a:extLst>
          </p:cNvPr>
          <p:cNvGrpSpPr/>
          <p:nvPr userDrawn="1"/>
        </p:nvGrpSpPr>
        <p:grpSpPr>
          <a:xfrm>
            <a:off x="17007840" y="9738819"/>
            <a:ext cx="1280160" cy="549780"/>
            <a:chOff x="34015681" y="19477636"/>
            <a:chExt cx="2560319" cy="1099561"/>
          </a:xfrm>
        </p:grpSpPr>
        <p:sp>
          <p:nvSpPr>
            <p:cNvPr id="13" name="Rectangle 12">
              <a:extLst>
                <a:ext uri="{FF2B5EF4-FFF2-40B4-BE49-F238E27FC236}">
                  <a16:creationId xmlns:a16="http://schemas.microsoft.com/office/drawing/2014/main" id="{4B18B7F7-F437-9FFD-6F99-29B03241B236}"/>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4" name="Picture 13" descr="Logo&#10;&#10;Description automatically generated">
              <a:extLst>
                <a:ext uri="{FF2B5EF4-FFF2-40B4-BE49-F238E27FC236}">
                  <a16:creationId xmlns:a16="http://schemas.microsoft.com/office/drawing/2014/main" id="{8D4352AA-F908-CE83-BC03-C1EEE50A30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19189723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meline w/ Images">
    <p:spTree>
      <p:nvGrpSpPr>
        <p:cNvPr id="1" name=""/>
        <p:cNvGrpSpPr/>
        <p:nvPr/>
      </p:nvGrpSpPr>
      <p:grpSpPr>
        <a:xfrm>
          <a:off x="0" y="0"/>
          <a:ext cx="0" cy="0"/>
          <a:chOff x="0" y="0"/>
          <a:chExt cx="0" cy="0"/>
        </a:xfrm>
      </p:grpSpPr>
      <p:pic>
        <p:nvPicPr>
          <p:cNvPr id="3" name="Picture 2" descr="A green and black background&#10;&#10;Description automatically generated">
            <a:extLst>
              <a:ext uri="{FF2B5EF4-FFF2-40B4-BE49-F238E27FC236}">
                <a16:creationId xmlns:a16="http://schemas.microsoft.com/office/drawing/2014/main" id="{E03AC92D-6847-2C39-2834-8498E063F2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grpSp>
        <p:nvGrpSpPr>
          <p:cNvPr id="21" name="Group 20">
            <a:extLst>
              <a:ext uri="{FF2B5EF4-FFF2-40B4-BE49-F238E27FC236}">
                <a16:creationId xmlns:a16="http://schemas.microsoft.com/office/drawing/2014/main" id="{0A0E643B-74E9-0738-E4E6-1F695DB0DA1A}"/>
              </a:ext>
            </a:extLst>
          </p:cNvPr>
          <p:cNvGrpSpPr/>
          <p:nvPr userDrawn="1"/>
        </p:nvGrpSpPr>
        <p:grpSpPr>
          <a:xfrm>
            <a:off x="17007840" y="9738819"/>
            <a:ext cx="1280160" cy="549780"/>
            <a:chOff x="34015681" y="19477636"/>
            <a:chExt cx="2560319" cy="1099561"/>
          </a:xfrm>
        </p:grpSpPr>
        <p:sp>
          <p:nvSpPr>
            <p:cNvPr id="26" name="Rectangle 25">
              <a:extLst>
                <a:ext uri="{FF2B5EF4-FFF2-40B4-BE49-F238E27FC236}">
                  <a16:creationId xmlns:a16="http://schemas.microsoft.com/office/drawing/2014/main" id="{0746190D-3889-E65B-ABFC-3929B0EAFB5C}"/>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39" name="Picture 38" descr="Logo&#10;&#10;Description automatically generated">
              <a:extLst>
                <a:ext uri="{FF2B5EF4-FFF2-40B4-BE49-F238E27FC236}">
                  <a16:creationId xmlns:a16="http://schemas.microsoft.com/office/drawing/2014/main" id="{99569F42-600A-8600-69BE-3D5F1AF1F0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
        <p:nvSpPr>
          <p:cNvPr id="11" name="Title 1">
            <a:extLst>
              <a:ext uri="{FF2B5EF4-FFF2-40B4-BE49-F238E27FC236}">
                <a16:creationId xmlns:a16="http://schemas.microsoft.com/office/drawing/2014/main" id="{2BD43049-D79A-ADD1-0173-BEDDD0EB0DF6}"/>
              </a:ext>
            </a:extLst>
          </p:cNvPr>
          <p:cNvSpPr>
            <a:spLocks noGrp="1"/>
          </p:cNvSpPr>
          <p:nvPr>
            <p:ph type="title" hasCustomPrompt="1"/>
          </p:nvPr>
        </p:nvSpPr>
        <p:spPr>
          <a:xfrm>
            <a:off x="1257300" y="0"/>
            <a:ext cx="15773400" cy="1257300"/>
          </a:xfrm>
        </p:spPr>
        <p:txBody>
          <a:bodyPr/>
          <a:lstStyle>
            <a:lvl1pPr>
              <a:defRPr sz="3600" cap="none"/>
            </a:lvl1pPr>
          </a:lstStyle>
          <a:p>
            <a:r>
              <a:rPr lang="en-US"/>
              <a:t>Click To Add Title</a:t>
            </a:r>
          </a:p>
        </p:txBody>
      </p:sp>
      <p:sp>
        <p:nvSpPr>
          <p:cNvPr id="12" name="Text Placeholder 7">
            <a:extLst>
              <a:ext uri="{FF2B5EF4-FFF2-40B4-BE49-F238E27FC236}">
                <a16:creationId xmlns:a16="http://schemas.microsoft.com/office/drawing/2014/main" id="{4D333104-F858-F61E-1D34-E52D82F78DE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cxnSp>
        <p:nvCxnSpPr>
          <p:cNvPr id="15" name="Straight Connector 14">
            <a:extLst>
              <a:ext uri="{FF2B5EF4-FFF2-40B4-BE49-F238E27FC236}">
                <a16:creationId xmlns:a16="http://schemas.microsoft.com/office/drawing/2014/main" id="{9844A21F-646B-567B-FAE9-6E47F0ECAA37}"/>
              </a:ext>
            </a:extLst>
          </p:cNvPr>
          <p:cNvCxnSpPr/>
          <p:nvPr userDrawn="1"/>
        </p:nvCxnSpPr>
        <p:spPr>
          <a:xfrm>
            <a:off x="0" y="6258559"/>
            <a:ext cx="18288000" cy="0"/>
          </a:xfrm>
          <a:prstGeom prst="line">
            <a:avLst/>
          </a:prstGeom>
          <a:ln w="5080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8" name="Picture Placeholder 2">
            <a:extLst>
              <a:ext uri="{FF2B5EF4-FFF2-40B4-BE49-F238E27FC236}">
                <a16:creationId xmlns:a16="http://schemas.microsoft.com/office/drawing/2014/main" id="{4D640899-3CB7-4B23-CDD1-8329CB1E7870}"/>
              </a:ext>
            </a:extLst>
          </p:cNvPr>
          <p:cNvSpPr>
            <a:spLocks noGrp="1"/>
          </p:cNvSpPr>
          <p:nvPr>
            <p:ph type="pic" sz="quarter" idx="11"/>
          </p:nvPr>
        </p:nvSpPr>
        <p:spPr>
          <a:xfrm>
            <a:off x="552453" y="4414427"/>
            <a:ext cx="3086108"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8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13" name="Text Placeholder 7">
            <a:extLst>
              <a:ext uri="{FF2B5EF4-FFF2-40B4-BE49-F238E27FC236}">
                <a16:creationId xmlns:a16="http://schemas.microsoft.com/office/drawing/2014/main" id="{D25FD997-2518-1DCF-11C2-18A040510653}"/>
              </a:ext>
            </a:extLst>
          </p:cNvPr>
          <p:cNvSpPr>
            <a:spLocks noGrp="1"/>
          </p:cNvSpPr>
          <p:nvPr>
            <p:ph type="body" sz="quarter" idx="12" hasCustomPrompt="1"/>
          </p:nvPr>
        </p:nvSpPr>
        <p:spPr>
          <a:xfrm>
            <a:off x="552452" y="3617841"/>
            <a:ext cx="3086106" cy="397764"/>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4" name="Text Placeholder 7">
            <a:extLst>
              <a:ext uri="{FF2B5EF4-FFF2-40B4-BE49-F238E27FC236}">
                <a16:creationId xmlns:a16="http://schemas.microsoft.com/office/drawing/2014/main" id="{4BC2A030-6623-A3A7-DF99-AF3D2E412956}"/>
              </a:ext>
            </a:extLst>
          </p:cNvPr>
          <p:cNvSpPr>
            <a:spLocks noGrp="1"/>
          </p:cNvSpPr>
          <p:nvPr>
            <p:ph type="body" sz="quarter" idx="30" hasCustomPrompt="1"/>
          </p:nvPr>
        </p:nvSpPr>
        <p:spPr>
          <a:xfrm>
            <a:off x="552453" y="3973797"/>
            <a:ext cx="3086108" cy="339878"/>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7" name="Text Placeholder 7">
            <a:extLst>
              <a:ext uri="{FF2B5EF4-FFF2-40B4-BE49-F238E27FC236}">
                <a16:creationId xmlns:a16="http://schemas.microsoft.com/office/drawing/2014/main" id="{9640EF61-1B00-B9A2-1971-0883561D1D69}"/>
              </a:ext>
            </a:extLst>
          </p:cNvPr>
          <p:cNvSpPr>
            <a:spLocks noGrp="1"/>
          </p:cNvSpPr>
          <p:nvPr>
            <p:ph type="body" sz="quarter" idx="31" hasCustomPrompt="1"/>
          </p:nvPr>
        </p:nvSpPr>
        <p:spPr>
          <a:xfrm>
            <a:off x="552452" y="3246477"/>
            <a:ext cx="3086106"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
        <p:nvSpPr>
          <p:cNvPr id="22" name="Picture Placeholder 2">
            <a:extLst>
              <a:ext uri="{FF2B5EF4-FFF2-40B4-BE49-F238E27FC236}">
                <a16:creationId xmlns:a16="http://schemas.microsoft.com/office/drawing/2014/main" id="{3D8B3CE7-28EB-10E8-04B4-9F9871D287FD}"/>
              </a:ext>
            </a:extLst>
          </p:cNvPr>
          <p:cNvSpPr>
            <a:spLocks noGrp="1"/>
          </p:cNvSpPr>
          <p:nvPr>
            <p:ph type="pic" sz="quarter" idx="32"/>
          </p:nvPr>
        </p:nvSpPr>
        <p:spPr>
          <a:xfrm>
            <a:off x="4076700" y="6008030"/>
            <a:ext cx="3086108"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8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3" name="Text Placeholder 7">
            <a:extLst>
              <a:ext uri="{FF2B5EF4-FFF2-40B4-BE49-F238E27FC236}">
                <a16:creationId xmlns:a16="http://schemas.microsoft.com/office/drawing/2014/main" id="{7DE9702A-359A-D5FF-742A-F9FA15CB9479}"/>
              </a:ext>
            </a:extLst>
          </p:cNvPr>
          <p:cNvSpPr>
            <a:spLocks noGrp="1"/>
          </p:cNvSpPr>
          <p:nvPr>
            <p:ph type="body" sz="quarter" idx="33" hasCustomPrompt="1"/>
          </p:nvPr>
        </p:nvSpPr>
        <p:spPr>
          <a:xfrm>
            <a:off x="4076699" y="5211443"/>
            <a:ext cx="3086106" cy="397764"/>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4" name="Text Placeholder 7">
            <a:extLst>
              <a:ext uri="{FF2B5EF4-FFF2-40B4-BE49-F238E27FC236}">
                <a16:creationId xmlns:a16="http://schemas.microsoft.com/office/drawing/2014/main" id="{A7EDBB0F-2F57-E3F6-9BD8-512FB0792DAD}"/>
              </a:ext>
            </a:extLst>
          </p:cNvPr>
          <p:cNvSpPr>
            <a:spLocks noGrp="1"/>
          </p:cNvSpPr>
          <p:nvPr>
            <p:ph type="body" sz="quarter" idx="34" hasCustomPrompt="1"/>
          </p:nvPr>
        </p:nvSpPr>
        <p:spPr>
          <a:xfrm>
            <a:off x="4076700" y="5567398"/>
            <a:ext cx="3086108" cy="339878"/>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5" name="Text Placeholder 7">
            <a:extLst>
              <a:ext uri="{FF2B5EF4-FFF2-40B4-BE49-F238E27FC236}">
                <a16:creationId xmlns:a16="http://schemas.microsoft.com/office/drawing/2014/main" id="{CA91D96F-DC9F-C438-5AE8-64E71635AAF9}"/>
              </a:ext>
            </a:extLst>
          </p:cNvPr>
          <p:cNvSpPr>
            <a:spLocks noGrp="1"/>
          </p:cNvSpPr>
          <p:nvPr>
            <p:ph type="body" sz="quarter" idx="35" hasCustomPrompt="1"/>
          </p:nvPr>
        </p:nvSpPr>
        <p:spPr>
          <a:xfrm>
            <a:off x="4076699" y="4840079"/>
            <a:ext cx="3086106"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
        <p:nvSpPr>
          <p:cNvPr id="27" name="Picture Placeholder 2">
            <a:extLst>
              <a:ext uri="{FF2B5EF4-FFF2-40B4-BE49-F238E27FC236}">
                <a16:creationId xmlns:a16="http://schemas.microsoft.com/office/drawing/2014/main" id="{39281FA5-9A9A-990D-E497-06751BFB108C}"/>
              </a:ext>
            </a:extLst>
          </p:cNvPr>
          <p:cNvSpPr>
            <a:spLocks noGrp="1"/>
          </p:cNvSpPr>
          <p:nvPr>
            <p:ph type="pic" sz="quarter" idx="36"/>
          </p:nvPr>
        </p:nvSpPr>
        <p:spPr>
          <a:xfrm>
            <a:off x="7581900" y="4414427"/>
            <a:ext cx="3086108"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8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8" name="Text Placeholder 7">
            <a:extLst>
              <a:ext uri="{FF2B5EF4-FFF2-40B4-BE49-F238E27FC236}">
                <a16:creationId xmlns:a16="http://schemas.microsoft.com/office/drawing/2014/main" id="{98DD1682-9133-0FED-047E-B9B7DCBBB188}"/>
              </a:ext>
            </a:extLst>
          </p:cNvPr>
          <p:cNvSpPr>
            <a:spLocks noGrp="1"/>
          </p:cNvSpPr>
          <p:nvPr>
            <p:ph type="body" sz="quarter" idx="37" hasCustomPrompt="1"/>
          </p:nvPr>
        </p:nvSpPr>
        <p:spPr>
          <a:xfrm>
            <a:off x="7581897" y="3617841"/>
            <a:ext cx="3086106" cy="397764"/>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9" name="Text Placeholder 7">
            <a:extLst>
              <a:ext uri="{FF2B5EF4-FFF2-40B4-BE49-F238E27FC236}">
                <a16:creationId xmlns:a16="http://schemas.microsoft.com/office/drawing/2014/main" id="{BF44F206-52BB-D025-A518-E0AE0F928F14}"/>
              </a:ext>
            </a:extLst>
          </p:cNvPr>
          <p:cNvSpPr>
            <a:spLocks noGrp="1"/>
          </p:cNvSpPr>
          <p:nvPr>
            <p:ph type="body" sz="quarter" idx="38" hasCustomPrompt="1"/>
          </p:nvPr>
        </p:nvSpPr>
        <p:spPr>
          <a:xfrm>
            <a:off x="7581900" y="3973797"/>
            <a:ext cx="3086108" cy="339878"/>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0" name="Text Placeholder 7">
            <a:extLst>
              <a:ext uri="{FF2B5EF4-FFF2-40B4-BE49-F238E27FC236}">
                <a16:creationId xmlns:a16="http://schemas.microsoft.com/office/drawing/2014/main" id="{7E7E7018-F73D-9EBC-373D-810D5B4F16A6}"/>
              </a:ext>
            </a:extLst>
          </p:cNvPr>
          <p:cNvSpPr>
            <a:spLocks noGrp="1"/>
          </p:cNvSpPr>
          <p:nvPr>
            <p:ph type="body" sz="quarter" idx="39" hasCustomPrompt="1"/>
          </p:nvPr>
        </p:nvSpPr>
        <p:spPr>
          <a:xfrm>
            <a:off x="7581897" y="3246477"/>
            <a:ext cx="3086106"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
        <p:nvSpPr>
          <p:cNvPr id="31" name="Picture Placeholder 2">
            <a:extLst>
              <a:ext uri="{FF2B5EF4-FFF2-40B4-BE49-F238E27FC236}">
                <a16:creationId xmlns:a16="http://schemas.microsoft.com/office/drawing/2014/main" id="{66F34E23-881D-4482-AAE4-5E5CBED11F88}"/>
              </a:ext>
            </a:extLst>
          </p:cNvPr>
          <p:cNvSpPr>
            <a:spLocks noGrp="1"/>
          </p:cNvSpPr>
          <p:nvPr>
            <p:ph type="pic" sz="quarter" idx="40"/>
          </p:nvPr>
        </p:nvSpPr>
        <p:spPr>
          <a:xfrm>
            <a:off x="11106151" y="6008030"/>
            <a:ext cx="3086108"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8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32" name="Text Placeholder 7">
            <a:extLst>
              <a:ext uri="{FF2B5EF4-FFF2-40B4-BE49-F238E27FC236}">
                <a16:creationId xmlns:a16="http://schemas.microsoft.com/office/drawing/2014/main" id="{2BC3EB00-4D9F-C402-2738-FC713BA0B9A1}"/>
              </a:ext>
            </a:extLst>
          </p:cNvPr>
          <p:cNvSpPr>
            <a:spLocks noGrp="1"/>
          </p:cNvSpPr>
          <p:nvPr>
            <p:ph type="body" sz="quarter" idx="41" hasCustomPrompt="1"/>
          </p:nvPr>
        </p:nvSpPr>
        <p:spPr>
          <a:xfrm>
            <a:off x="11106150" y="5211443"/>
            <a:ext cx="3086106" cy="397764"/>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BCB35310-28D5-4CCA-07D7-776E3CC2ACE9}"/>
              </a:ext>
            </a:extLst>
          </p:cNvPr>
          <p:cNvSpPr>
            <a:spLocks noGrp="1"/>
          </p:cNvSpPr>
          <p:nvPr>
            <p:ph type="body" sz="quarter" idx="42" hasCustomPrompt="1"/>
          </p:nvPr>
        </p:nvSpPr>
        <p:spPr>
          <a:xfrm>
            <a:off x="11106151" y="5567398"/>
            <a:ext cx="3086108" cy="339878"/>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7AF48CBF-F9F1-BA19-5056-5655B278023A}"/>
              </a:ext>
            </a:extLst>
          </p:cNvPr>
          <p:cNvSpPr>
            <a:spLocks noGrp="1"/>
          </p:cNvSpPr>
          <p:nvPr>
            <p:ph type="body" sz="quarter" idx="43" hasCustomPrompt="1"/>
          </p:nvPr>
        </p:nvSpPr>
        <p:spPr>
          <a:xfrm>
            <a:off x="11106150" y="4840079"/>
            <a:ext cx="3086106"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
        <p:nvSpPr>
          <p:cNvPr id="35" name="Picture Placeholder 2">
            <a:extLst>
              <a:ext uri="{FF2B5EF4-FFF2-40B4-BE49-F238E27FC236}">
                <a16:creationId xmlns:a16="http://schemas.microsoft.com/office/drawing/2014/main" id="{55D0B70E-7B46-5C62-A393-0461B273893E}"/>
              </a:ext>
            </a:extLst>
          </p:cNvPr>
          <p:cNvSpPr>
            <a:spLocks noGrp="1"/>
          </p:cNvSpPr>
          <p:nvPr>
            <p:ph type="pic" sz="quarter" idx="44"/>
          </p:nvPr>
        </p:nvSpPr>
        <p:spPr>
          <a:xfrm>
            <a:off x="14649453" y="4414427"/>
            <a:ext cx="3086108" cy="2104697"/>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1800">
                <a:solidFill>
                  <a:schemeClr val="bg2">
                    <a:lumMod val="50000"/>
                  </a:schemeClr>
                </a:solidFill>
                <a:latin typeface="NVIDIA Sans" panose="020B0503020203020204" pitchFamily="34" charset="0"/>
                <a:cs typeface="NVIDIA Sans" panose="020B0503020203020204" pitchFamily="34" charset="0"/>
              </a:defRPr>
            </a:lvl1pPr>
          </a:lstStyle>
          <a:p>
            <a:r>
              <a:rPr lang="en-US"/>
              <a:t>Click icon to add picture</a:t>
            </a:r>
          </a:p>
        </p:txBody>
      </p:sp>
      <p:sp>
        <p:nvSpPr>
          <p:cNvPr id="36" name="Text Placeholder 7">
            <a:extLst>
              <a:ext uri="{FF2B5EF4-FFF2-40B4-BE49-F238E27FC236}">
                <a16:creationId xmlns:a16="http://schemas.microsoft.com/office/drawing/2014/main" id="{0F94557A-728C-EB9B-6D27-E1522E716584}"/>
              </a:ext>
            </a:extLst>
          </p:cNvPr>
          <p:cNvSpPr>
            <a:spLocks noGrp="1"/>
          </p:cNvSpPr>
          <p:nvPr>
            <p:ph type="body" sz="quarter" idx="45" hasCustomPrompt="1"/>
          </p:nvPr>
        </p:nvSpPr>
        <p:spPr>
          <a:xfrm>
            <a:off x="14649452" y="3617841"/>
            <a:ext cx="3086106" cy="397764"/>
          </a:xfrm>
          <a:prstGeom prst="rect">
            <a:avLst/>
          </a:prstGeom>
        </p:spPr>
        <p:txBody>
          <a:bodyPr anchor="b"/>
          <a:lstStyle>
            <a:lvl1pPr marL="0" indent="0" algn="ctr">
              <a:spcBef>
                <a:spcPts val="600"/>
              </a:spcBef>
              <a:buFontTx/>
              <a:buNone/>
              <a:defRPr sz="2000" b="0" cap="none" baseline="0">
                <a:solidFill>
                  <a:schemeClr val="tx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7FBD90FC-A59B-DD00-CAD3-6CE9D1F5F7B4}"/>
              </a:ext>
            </a:extLst>
          </p:cNvPr>
          <p:cNvSpPr>
            <a:spLocks noGrp="1"/>
          </p:cNvSpPr>
          <p:nvPr>
            <p:ph type="body" sz="quarter" idx="46" hasCustomPrompt="1"/>
          </p:nvPr>
        </p:nvSpPr>
        <p:spPr>
          <a:xfrm>
            <a:off x="14649453" y="3973797"/>
            <a:ext cx="3086108" cy="339878"/>
          </a:xfrm>
          <a:prstGeom prst="rect">
            <a:avLst/>
          </a:prstGeom>
        </p:spPr>
        <p:txBody>
          <a:bodyPr/>
          <a:lstStyle>
            <a:lvl1pPr marL="0" indent="0" algn="ctr">
              <a:spcBef>
                <a:spcPts val="300"/>
              </a:spcBef>
              <a:buFontTx/>
              <a:buNone/>
              <a:defRPr sz="1400" b="0">
                <a:solidFill>
                  <a:schemeClr val="tx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19118EC-245C-5E88-050A-0F4F9388819F}"/>
              </a:ext>
            </a:extLst>
          </p:cNvPr>
          <p:cNvSpPr>
            <a:spLocks noGrp="1"/>
          </p:cNvSpPr>
          <p:nvPr>
            <p:ph type="body" sz="quarter" idx="47" hasCustomPrompt="1"/>
          </p:nvPr>
        </p:nvSpPr>
        <p:spPr>
          <a:xfrm>
            <a:off x="14649452" y="3246477"/>
            <a:ext cx="3086106" cy="397764"/>
          </a:xfrm>
          <a:prstGeom prst="rect">
            <a:avLst/>
          </a:prstGeom>
        </p:spPr>
        <p:txBody>
          <a:bodyPr anchor="b"/>
          <a:lstStyle>
            <a:lvl1pPr marL="0" indent="0" algn="ctr">
              <a:spcBef>
                <a:spcPts val="600"/>
              </a:spcBef>
              <a:buFontTx/>
              <a:buNone/>
              <a:defRPr sz="3600" b="0" cap="none" baseline="0">
                <a:solidFill>
                  <a:schemeClr val="tx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3013361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Quote - LONG">
    <p:spTree>
      <p:nvGrpSpPr>
        <p:cNvPr id="1" name=""/>
        <p:cNvGrpSpPr/>
        <p:nvPr/>
      </p:nvGrpSpPr>
      <p:grpSpPr>
        <a:xfrm>
          <a:off x="0" y="0"/>
          <a:ext cx="0" cy="0"/>
          <a:chOff x="0" y="0"/>
          <a:chExt cx="0" cy="0"/>
        </a:xfrm>
      </p:grpSpPr>
      <p:pic>
        <p:nvPicPr>
          <p:cNvPr id="3" name="Picture 2" descr="A green and black background&#10;&#10;Description automatically generated">
            <a:extLst>
              <a:ext uri="{FF2B5EF4-FFF2-40B4-BE49-F238E27FC236}">
                <a16:creationId xmlns:a16="http://schemas.microsoft.com/office/drawing/2014/main" id="{84660C5B-F183-A809-5ED8-FC5B865ACD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88002" cy="10287000"/>
          </a:xfrm>
          <a:prstGeom prst="rect">
            <a:avLst/>
          </a:prstGeom>
        </p:spPr>
      </p:pic>
      <p:sp>
        <p:nvSpPr>
          <p:cNvPr id="4" name="Rectangle 3">
            <a:extLst>
              <a:ext uri="{FF2B5EF4-FFF2-40B4-BE49-F238E27FC236}">
                <a16:creationId xmlns:a16="http://schemas.microsoft.com/office/drawing/2014/main" id="{EEC72E02-B14C-9CE6-C2F8-512D9403FDB9}"/>
              </a:ext>
            </a:extLst>
          </p:cNvPr>
          <p:cNvSpPr/>
          <p:nvPr userDrawn="1"/>
        </p:nvSpPr>
        <p:spPr>
          <a:xfrm flipV="1">
            <a:off x="1" y="-2"/>
            <a:ext cx="18288002" cy="2642436"/>
          </a:xfrm>
          <a:prstGeom prst="rect">
            <a:avLst/>
          </a:prstGeom>
          <a:gradFill>
            <a:gsLst>
              <a:gs pos="0">
                <a:schemeClr val="bg1"/>
              </a:gs>
              <a:gs pos="67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228ABED5-E4D9-3873-930D-02751465A798}"/>
              </a:ext>
            </a:extLst>
          </p:cNvPr>
          <p:cNvSpPr/>
          <p:nvPr userDrawn="1"/>
        </p:nvSpPr>
        <p:spPr>
          <a:xfrm>
            <a:off x="-2" y="7634953"/>
            <a:ext cx="18288000" cy="2652050"/>
          </a:xfrm>
          <a:prstGeom prst="rect">
            <a:avLst/>
          </a:prstGeom>
          <a:gradFill>
            <a:gsLst>
              <a:gs pos="0">
                <a:schemeClr val="bg1"/>
              </a:gs>
              <a:gs pos="100000">
                <a:schemeClr val="bg1">
                  <a:alpha val="4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8" name="Text Placeholder 4">
            <a:extLst>
              <a:ext uri="{FF2B5EF4-FFF2-40B4-BE49-F238E27FC236}">
                <a16:creationId xmlns:a16="http://schemas.microsoft.com/office/drawing/2014/main" id="{493969F7-3958-4B24-B6D8-C4B33AA8D119}"/>
              </a:ext>
            </a:extLst>
          </p:cNvPr>
          <p:cNvSpPr>
            <a:spLocks noGrp="1"/>
          </p:cNvSpPr>
          <p:nvPr>
            <p:ph type="body" sz="quarter" idx="13" hasCustomPrompt="1"/>
          </p:nvPr>
        </p:nvSpPr>
        <p:spPr>
          <a:xfrm>
            <a:off x="3079378" y="6742392"/>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 Quote source</a:t>
            </a:r>
          </a:p>
        </p:txBody>
      </p:sp>
      <p:sp>
        <p:nvSpPr>
          <p:cNvPr id="15" name="Text Placeholder 4">
            <a:extLst>
              <a:ext uri="{FF2B5EF4-FFF2-40B4-BE49-F238E27FC236}">
                <a16:creationId xmlns:a16="http://schemas.microsoft.com/office/drawing/2014/main" id="{6197F771-0913-481D-869B-6DFB92729757}"/>
              </a:ext>
            </a:extLst>
          </p:cNvPr>
          <p:cNvSpPr>
            <a:spLocks noGrp="1"/>
          </p:cNvSpPr>
          <p:nvPr>
            <p:ph type="body" sz="quarter" idx="14" hasCustomPrompt="1"/>
          </p:nvPr>
        </p:nvSpPr>
        <p:spPr>
          <a:xfrm>
            <a:off x="3079378" y="2878219"/>
            <a:ext cx="12129248" cy="3653507"/>
          </a:xfrm>
          <a:prstGeom prst="rect">
            <a:avLst/>
          </a:prstGeom>
        </p:spPr>
        <p:txBody>
          <a:bodyPr anchor="ctr"/>
          <a:lstStyle>
            <a:lvl1pPr marL="0" indent="0" algn="ctr">
              <a:lnSpc>
                <a:spcPct val="90000"/>
              </a:lnSpc>
              <a:spcBef>
                <a:spcPts val="0"/>
              </a:spcBef>
              <a:buFontTx/>
              <a:buNone/>
              <a:defRPr sz="6000" cap="none" baseline="0">
                <a:solidFill>
                  <a:schemeClr val="tx1"/>
                </a:solidFill>
                <a:latin typeface="NVIDIA Sans Light" panose="020B0303020203020204" pitchFamily="34" charset="0"/>
                <a:cs typeface="NVIDIA Sans Light" panose="020B03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Click to add quote</a:t>
            </a:r>
          </a:p>
        </p:txBody>
      </p:sp>
      <p:sp>
        <p:nvSpPr>
          <p:cNvPr id="21" name="TextBox 20">
            <a:extLst>
              <a:ext uri="{FF2B5EF4-FFF2-40B4-BE49-F238E27FC236}">
                <a16:creationId xmlns:a16="http://schemas.microsoft.com/office/drawing/2014/main" id="{1268F9CC-C8B7-072D-9E8F-4C0B4E29DEE8}"/>
              </a:ext>
            </a:extLst>
          </p:cNvPr>
          <p:cNvSpPr txBox="1"/>
          <p:nvPr userDrawn="1"/>
        </p:nvSpPr>
        <p:spPr>
          <a:xfrm rot="10800000">
            <a:off x="8744572" y="6140525"/>
            <a:ext cx="827471" cy="2300310"/>
          </a:xfrm>
          <a:prstGeom prst="rect">
            <a:avLst/>
          </a:prstGeom>
          <a:noFill/>
        </p:spPr>
        <p:txBody>
          <a:bodyPr wrap="none" rtlCol="0">
            <a:spAutoFit/>
          </a:bodyPr>
          <a:lstStyle/>
          <a:p>
            <a:pPr algn="ctr"/>
            <a:r>
              <a:rPr lang="en-US" sz="14348">
                <a:solidFill>
                  <a:schemeClr val="tx2"/>
                </a:solidFill>
                <a:latin typeface="NVIDIA Sans Light" panose="020B0303020203020204" pitchFamily="34" charset="0"/>
                <a:cs typeface="NVIDIA Sans Light" panose="020B0303020203020204" pitchFamily="34" charset="0"/>
              </a:rPr>
              <a:t>“</a:t>
            </a:r>
          </a:p>
        </p:txBody>
      </p:sp>
      <p:cxnSp>
        <p:nvCxnSpPr>
          <p:cNvPr id="26" name="Straight Connector 25">
            <a:extLst>
              <a:ext uri="{FF2B5EF4-FFF2-40B4-BE49-F238E27FC236}">
                <a16:creationId xmlns:a16="http://schemas.microsoft.com/office/drawing/2014/main" id="{7F1BC634-A05D-FFA5-EC0B-77851EA9E2EE}"/>
              </a:ext>
            </a:extLst>
          </p:cNvPr>
          <p:cNvCxnSpPr>
            <a:cxnSpLocks/>
          </p:cNvCxnSpPr>
          <p:nvPr userDrawn="1"/>
        </p:nvCxnSpPr>
        <p:spPr>
          <a:xfrm>
            <a:off x="3079377" y="7786866"/>
            <a:ext cx="5697456"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7EE54A0-2372-69B0-3856-8C493192BC68}"/>
              </a:ext>
            </a:extLst>
          </p:cNvPr>
          <p:cNvCxnSpPr>
            <a:cxnSpLocks/>
          </p:cNvCxnSpPr>
          <p:nvPr userDrawn="1"/>
        </p:nvCxnSpPr>
        <p:spPr>
          <a:xfrm>
            <a:off x="9511169" y="7786866"/>
            <a:ext cx="5697456"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361B34A-7028-DE65-D6AA-502359D4281C}"/>
              </a:ext>
            </a:extLst>
          </p:cNvPr>
          <p:cNvGrpSpPr/>
          <p:nvPr userDrawn="1"/>
        </p:nvGrpSpPr>
        <p:grpSpPr>
          <a:xfrm>
            <a:off x="3079378" y="1923517"/>
            <a:ext cx="12129248" cy="2300310"/>
            <a:chOff x="6158753" y="6234204"/>
            <a:chExt cx="24258494" cy="4600614"/>
          </a:xfrm>
        </p:grpSpPr>
        <p:sp>
          <p:nvSpPr>
            <p:cNvPr id="29" name="TextBox 28">
              <a:extLst>
                <a:ext uri="{FF2B5EF4-FFF2-40B4-BE49-F238E27FC236}">
                  <a16:creationId xmlns:a16="http://schemas.microsoft.com/office/drawing/2014/main" id="{76502D34-2947-1D95-0F91-CC3263D1B3E1}"/>
                </a:ext>
              </a:extLst>
            </p:cNvPr>
            <p:cNvSpPr txBox="1"/>
            <p:nvPr userDrawn="1"/>
          </p:nvSpPr>
          <p:spPr>
            <a:xfrm>
              <a:off x="17460528" y="6234204"/>
              <a:ext cx="1654942" cy="4600614"/>
            </a:xfrm>
            <a:prstGeom prst="rect">
              <a:avLst/>
            </a:prstGeom>
            <a:noFill/>
          </p:spPr>
          <p:txBody>
            <a:bodyPr wrap="none" rtlCol="0">
              <a:spAutoFit/>
            </a:bodyPr>
            <a:lstStyle/>
            <a:p>
              <a:pPr algn="ctr"/>
              <a:r>
                <a:rPr lang="en-US" sz="14348">
                  <a:solidFill>
                    <a:schemeClr val="tx2"/>
                  </a:solidFill>
                  <a:latin typeface="NVIDIA Sans Light" panose="020B0303020203020204" pitchFamily="34" charset="0"/>
                  <a:cs typeface="NVIDIA Sans Light" panose="020B0303020203020204" pitchFamily="34" charset="0"/>
                </a:rPr>
                <a:t>“</a:t>
              </a:r>
            </a:p>
          </p:txBody>
        </p:sp>
        <p:cxnSp>
          <p:nvCxnSpPr>
            <p:cNvPr id="30" name="Straight Connector 29">
              <a:extLst>
                <a:ext uri="{FF2B5EF4-FFF2-40B4-BE49-F238E27FC236}">
                  <a16:creationId xmlns:a16="http://schemas.microsoft.com/office/drawing/2014/main" id="{0EF7F7D1-0BB5-B508-3FDD-08320D7DF619}"/>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99AB4B4-8931-58F2-D3ED-9EE02AD56927}"/>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56113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Quote - SHORT">
    <p:spTree>
      <p:nvGrpSpPr>
        <p:cNvPr id="1" name=""/>
        <p:cNvGrpSpPr/>
        <p:nvPr/>
      </p:nvGrpSpPr>
      <p:grpSpPr>
        <a:xfrm>
          <a:off x="0" y="0"/>
          <a:ext cx="0" cy="0"/>
          <a:chOff x="0" y="0"/>
          <a:chExt cx="0" cy="0"/>
        </a:xfrm>
      </p:grpSpPr>
      <p:pic>
        <p:nvPicPr>
          <p:cNvPr id="2" name="Picture 1" descr="A green and black background&#10;&#10;Description automatically generated">
            <a:extLst>
              <a:ext uri="{FF2B5EF4-FFF2-40B4-BE49-F238E27FC236}">
                <a16:creationId xmlns:a16="http://schemas.microsoft.com/office/drawing/2014/main" id="{04D6DC98-C926-F690-F630-83DC8350828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8288002" cy="10287000"/>
          </a:xfrm>
          <a:prstGeom prst="rect">
            <a:avLst/>
          </a:prstGeom>
        </p:spPr>
      </p:pic>
      <p:sp>
        <p:nvSpPr>
          <p:cNvPr id="3" name="Rectangle 2">
            <a:extLst>
              <a:ext uri="{FF2B5EF4-FFF2-40B4-BE49-F238E27FC236}">
                <a16:creationId xmlns:a16="http://schemas.microsoft.com/office/drawing/2014/main" id="{482E8B4D-D584-88C2-9F3A-92307E058DEA}"/>
              </a:ext>
            </a:extLst>
          </p:cNvPr>
          <p:cNvSpPr/>
          <p:nvPr userDrawn="1"/>
        </p:nvSpPr>
        <p:spPr>
          <a:xfrm flipV="1">
            <a:off x="1" y="-2"/>
            <a:ext cx="18288002" cy="2642436"/>
          </a:xfrm>
          <a:prstGeom prst="rect">
            <a:avLst/>
          </a:prstGeom>
          <a:gradFill>
            <a:gsLst>
              <a:gs pos="0">
                <a:schemeClr val="bg1"/>
              </a:gs>
              <a:gs pos="67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4" name="Rectangle 3">
            <a:extLst>
              <a:ext uri="{FF2B5EF4-FFF2-40B4-BE49-F238E27FC236}">
                <a16:creationId xmlns:a16="http://schemas.microsoft.com/office/drawing/2014/main" id="{5CB8C172-12C4-4983-602B-D563BAE8C767}"/>
              </a:ext>
            </a:extLst>
          </p:cNvPr>
          <p:cNvSpPr/>
          <p:nvPr userDrawn="1"/>
        </p:nvSpPr>
        <p:spPr>
          <a:xfrm>
            <a:off x="-2" y="7634953"/>
            <a:ext cx="18288000" cy="2652050"/>
          </a:xfrm>
          <a:prstGeom prst="rect">
            <a:avLst/>
          </a:prstGeom>
          <a:gradFill>
            <a:gsLst>
              <a:gs pos="0">
                <a:schemeClr val="bg1"/>
              </a:gs>
              <a:gs pos="100000">
                <a:schemeClr val="bg1">
                  <a:alpha val="44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1" name="Rectangle 10">
            <a:extLst>
              <a:ext uri="{FF2B5EF4-FFF2-40B4-BE49-F238E27FC236}">
                <a16:creationId xmlns:a16="http://schemas.microsoft.com/office/drawing/2014/main" id="{C9E9D6C4-18C2-E097-61AB-4E250D3633A0}"/>
              </a:ext>
            </a:extLst>
          </p:cNvPr>
          <p:cNvSpPr/>
          <p:nvPr userDrawn="1"/>
        </p:nvSpPr>
        <p:spPr>
          <a:xfrm>
            <a:off x="0" y="2353114"/>
            <a:ext cx="18288000" cy="1075889"/>
          </a:xfrm>
          <a:prstGeom prst="rect">
            <a:avLst/>
          </a:prstGeom>
          <a:gradFill>
            <a:gsLst>
              <a:gs pos="0">
                <a:schemeClr val="bg1">
                  <a:alpha val="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8" name="Text Placeholder 4">
            <a:extLst>
              <a:ext uri="{FF2B5EF4-FFF2-40B4-BE49-F238E27FC236}">
                <a16:creationId xmlns:a16="http://schemas.microsoft.com/office/drawing/2014/main" id="{493969F7-3958-4B24-B6D8-C4B33AA8D119}"/>
              </a:ext>
            </a:extLst>
          </p:cNvPr>
          <p:cNvSpPr>
            <a:spLocks noGrp="1"/>
          </p:cNvSpPr>
          <p:nvPr>
            <p:ph type="body" sz="quarter" idx="13" hasCustomPrompt="1"/>
          </p:nvPr>
        </p:nvSpPr>
        <p:spPr>
          <a:xfrm>
            <a:off x="3079378" y="5923421"/>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 Quote source</a:t>
            </a:r>
          </a:p>
        </p:txBody>
      </p:sp>
      <p:sp>
        <p:nvSpPr>
          <p:cNvPr id="15" name="Text Placeholder 4">
            <a:extLst>
              <a:ext uri="{FF2B5EF4-FFF2-40B4-BE49-F238E27FC236}">
                <a16:creationId xmlns:a16="http://schemas.microsoft.com/office/drawing/2014/main" id="{6197F771-0913-481D-869B-6DFB92729757}"/>
              </a:ext>
            </a:extLst>
          </p:cNvPr>
          <p:cNvSpPr>
            <a:spLocks noGrp="1"/>
          </p:cNvSpPr>
          <p:nvPr>
            <p:ph type="body" sz="quarter" idx="14" hasCustomPrompt="1"/>
          </p:nvPr>
        </p:nvSpPr>
        <p:spPr>
          <a:xfrm>
            <a:off x="3079378" y="3511035"/>
            <a:ext cx="12129248" cy="2201612"/>
          </a:xfrm>
          <a:prstGeom prst="rect">
            <a:avLst/>
          </a:prstGeom>
        </p:spPr>
        <p:txBody>
          <a:bodyPr anchor="ctr"/>
          <a:lstStyle>
            <a:lvl1pPr marL="0" indent="0" algn="ctr">
              <a:lnSpc>
                <a:spcPct val="90000"/>
              </a:lnSpc>
              <a:spcBef>
                <a:spcPts val="0"/>
              </a:spcBef>
              <a:buFontTx/>
              <a:buNone/>
              <a:defRPr sz="6000" cap="none" baseline="0">
                <a:solidFill>
                  <a:schemeClr val="tx1"/>
                </a:solidFill>
                <a:latin typeface="NVIDIA Sans Light" panose="020B0303020203020204" pitchFamily="34" charset="0"/>
                <a:cs typeface="NVIDIA Sans Light" panose="020B03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Click to add quote</a:t>
            </a:r>
          </a:p>
        </p:txBody>
      </p:sp>
      <p:grpSp>
        <p:nvGrpSpPr>
          <p:cNvPr id="26" name="Group 25">
            <a:extLst>
              <a:ext uri="{FF2B5EF4-FFF2-40B4-BE49-F238E27FC236}">
                <a16:creationId xmlns:a16="http://schemas.microsoft.com/office/drawing/2014/main" id="{6A68AA5E-525F-6232-4857-9C0627C2D75C}"/>
              </a:ext>
            </a:extLst>
          </p:cNvPr>
          <p:cNvGrpSpPr/>
          <p:nvPr userDrawn="1"/>
        </p:nvGrpSpPr>
        <p:grpSpPr>
          <a:xfrm>
            <a:off x="3079378" y="2617791"/>
            <a:ext cx="12129248" cy="5074351"/>
            <a:chOff x="6158753" y="6264684"/>
            <a:chExt cx="24258494" cy="10148702"/>
          </a:xfrm>
        </p:grpSpPr>
        <p:grpSp>
          <p:nvGrpSpPr>
            <p:cNvPr id="27" name="Group 26">
              <a:extLst>
                <a:ext uri="{FF2B5EF4-FFF2-40B4-BE49-F238E27FC236}">
                  <a16:creationId xmlns:a16="http://schemas.microsoft.com/office/drawing/2014/main" id="{FCE685B6-A390-82AA-DB6E-2C2DDAACFDC3}"/>
                </a:ext>
              </a:extLst>
            </p:cNvPr>
            <p:cNvGrpSpPr/>
            <p:nvPr userDrawn="1"/>
          </p:nvGrpSpPr>
          <p:grpSpPr>
            <a:xfrm>
              <a:off x="17460532" y="6264684"/>
              <a:ext cx="1683550" cy="10148702"/>
              <a:chOff x="17460532" y="5634063"/>
              <a:chExt cx="1683550" cy="10148702"/>
            </a:xfrm>
          </p:grpSpPr>
          <p:sp>
            <p:nvSpPr>
              <p:cNvPr id="32" name="TextBox 31">
                <a:extLst>
                  <a:ext uri="{FF2B5EF4-FFF2-40B4-BE49-F238E27FC236}">
                    <a16:creationId xmlns:a16="http://schemas.microsoft.com/office/drawing/2014/main" id="{AF4ADF65-B9A0-B9BA-22C3-0672477340CC}"/>
                  </a:ext>
                </a:extLst>
              </p:cNvPr>
              <p:cNvSpPr txBox="1"/>
              <p:nvPr/>
            </p:nvSpPr>
            <p:spPr>
              <a:xfrm>
                <a:off x="17460532" y="5634063"/>
                <a:ext cx="1654940" cy="4600620"/>
              </a:xfrm>
              <a:prstGeom prst="rect">
                <a:avLst/>
              </a:prstGeom>
              <a:noFill/>
            </p:spPr>
            <p:txBody>
              <a:bodyPr wrap="none" rtlCol="0">
                <a:spAutoFit/>
              </a:bodyPr>
              <a:lstStyle/>
              <a:p>
                <a:pPr algn="ctr"/>
                <a:r>
                  <a:rPr lang="en-US" sz="14348">
                    <a:solidFill>
                      <a:schemeClr val="tx2"/>
                    </a:solidFill>
                    <a:latin typeface="NVIDIA Sans Light" panose="020B0303020203020204" pitchFamily="34" charset="0"/>
                    <a:cs typeface="NVIDIA Sans Light" panose="020B0303020203020204" pitchFamily="34" charset="0"/>
                  </a:rPr>
                  <a:t>“</a:t>
                </a:r>
              </a:p>
            </p:txBody>
          </p:sp>
          <p:sp>
            <p:nvSpPr>
              <p:cNvPr id="33" name="TextBox 32">
                <a:extLst>
                  <a:ext uri="{FF2B5EF4-FFF2-40B4-BE49-F238E27FC236}">
                    <a16:creationId xmlns:a16="http://schemas.microsoft.com/office/drawing/2014/main" id="{90F4DAA7-396B-EFC1-B7FA-BD1AE6A4D454}"/>
                  </a:ext>
                </a:extLst>
              </p:cNvPr>
              <p:cNvSpPr txBox="1"/>
              <p:nvPr/>
            </p:nvSpPr>
            <p:spPr>
              <a:xfrm rot="10800000">
                <a:off x="17489140" y="11182145"/>
                <a:ext cx="1654942" cy="4600620"/>
              </a:xfrm>
              <a:prstGeom prst="rect">
                <a:avLst/>
              </a:prstGeom>
              <a:noFill/>
            </p:spPr>
            <p:txBody>
              <a:bodyPr wrap="none" rtlCol="0">
                <a:spAutoFit/>
              </a:bodyPr>
              <a:lstStyle/>
              <a:p>
                <a:pPr algn="ctr"/>
                <a:r>
                  <a:rPr lang="en-US" sz="14348">
                    <a:solidFill>
                      <a:schemeClr val="tx2"/>
                    </a:solidFill>
                    <a:latin typeface="NVIDIA Sans Light" panose="020B0303020203020204" pitchFamily="34" charset="0"/>
                    <a:cs typeface="NVIDIA Sans Light" panose="020B0303020203020204" pitchFamily="34" charset="0"/>
                  </a:rPr>
                  <a:t>“</a:t>
                </a:r>
              </a:p>
            </p:txBody>
          </p:sp>
        </p:grpSp>
        <p:cxnSp>
          <p:nvCxnSpPr>
            <p:cNvPr id="28" name="Straight Connector 27">
              <a:extLst>
                <a:ext uri="{FF2B5EF4-FFF2-40B4-BE49-F238E27FC236}">
                  <a16:creationId xmlns:a16="http://schemas.microsoft.com/office/drawing/2014/main" id="{F27AA061-DFAD-4993-9E24-D726EF9D43DB}"/>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974A23C-6E0D-153F-811B-57FF6DE3B22A}"/>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183AA77-BEE4-5712-48A1-3EA8C73EA482}"/>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30687553-94FB-E29C-ADEF-BA65FA95185A}"/>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574299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540E45F-1BC0-0422-4F86-B5F4B7620E8C}"/>
              </a:ext>
            </a:extLst>
          </p:cNvPr>
          <p:cNvSpPr/>
          <p:nvPr userDrawn="1"/>
        </p:nvSpPr>
        <p:spPr>
          <a:xfrm>
            <a:off x="8602310" y="2697480"/>
            <a:ext cx="283464" cy="7589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2" name="Picture 1" descr="A green and black background&#10;&#10;Description automatically generated">
            <a:extLst>
              <a:ext uri="{FF2B5EF4-FFF2-40B4-BE49-F238E27FC236}">
                <a16:creationId xmlns:a16="http://schemas.microsoft.com/office/drawing/2014/main" id="{BDCC69BF-5958-6903-A652-FBA74BD312BD}"/>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388" t="2671" r="52856" b="1887"/>
          <a:stretch/>
        </p:blipFill>
        <p:spPr>
          <a:xfrm>
            <a:off x="0" y="0"/>
            <a:ext cx="8575797" cy="10287000"/>
          </a:xfrm>
          <a:prstGeom prst="rect">
            <a:avLst/>
          </a:prstGeom>
        </p:spPr>
      </p:pic>
      <p:sp>
        <p:nvSpPr>
          <p:cNvPr id="3" name="Rectangle 2">
            <a:extLst>
              <a:ext uri="{FF2B5EF4-FFF2-40B4-BE49-F238E27FC236}">
                <a16:creationId xmlns:a16="http://schemas.microsoft.com/office/drawing/2014/main" id="{743FDBC0-A6CE-B0D3-4F4C-4AA5758150CF}"/>
              </a:ext>
            </a:extLst>
          </p:cNvPr>
          <p:cNvSpPr/>
          <p:nvPr userDrawn="1"/>
        </p:nvSpPr>
        <p:spPr>
          <a:xfrm>
            <a:off x="0" y="0"/>
            <a:ext cx="8575797" cy="10287000"/>
          </a:xfrm>
          <a:prstGeom prst="rect">
            <a:avLst/>
          </a:prstGeom>
          <a:solidFill>
            <a:schemeClr val="bg1">
              <a:alpha val="20000"/>
            </a:schemeClr>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22860" tIns="45720" rIns="22860" bIns="45720" rtlCol="0" anchor="ctr"/>
          <a:lstStyle/>
          <a:p>
            <a:pPr algn="ctr">
              <a:lnSpc>
                <a:spcPct val="90000"/>
              </a:lnSpc>
            </a:pPr>
            <a:endParaRPr lang="en-US" sz="1601">
              <a:solidFill>
                <a:schemeClr val="bg1"/>
              </a:solidFill>
            </a:endParaRPr>
          </a:p>
        </p:txBody>
      </p:sp>
      <p:sp>
        <p:nvSpPr>
          <p:cNvPr id="4" name="Rectangle 3">
            <a:extLst>
              <a:ext uri="{FF2B5EF4-FFF2-40B4-BE49-F238E27FC236}">
                <a16:creationId xmlns:a16="http://schemas.microsoft.com/office/drawing/2014/main" id="{3E430666-A193-A734-C5A2-86D4927DCA69}"/>
              </a:ext>
            </a:extLst>
          </p:cNvPr>
          <p:cNvSpPr/>
          <p:nvPr userDrawn="1"/>
        </p:nvSpPr>
        <p:spPr>
          <a:xfrm>
            <a:off x="0" y="3"/>
            <a:ext cx="8575797" cy="6117773"/>
          </a:xfrm>
          <a:prstGeom prst="rect">
            <a:avLst/>
          </a:prstGeom>
          <a:gradFill>
            <a:gsLst>
              <a:gs pos="0">
                <a:schemeClr val="bg1"/>
              </a:gs>
              <a:gs pos="100000">
                <a:schemeClr val="bg1">
                  <a:alpha val="0"/>
                </a:schemeClr>
              </a:gs>
            </a:gsLst>
            <a:lin ang="5400000" scaled="1"/>
          </a:gra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22860" tIns="45720" rIns="22860" bIns="45720" rtlCol="0" anchor="ctr"/>
          <a:lstStyle/>
          <a:p>
            <a:pPr algn="ctr">
              <a:lnSpc>
                <a:spcPct val="90000"/>
              </a:lnSpc>
            </a:pPr>
            <a:endParaRPr lang="en-US" sz="1601">
              <a:solidFill>
                <a:schemeClr val="bg1"/>
              </a:solidFill>
            </a:endParaRPr>
          </a:p>
        </p:txBody>
      </p:sp>
    </p:spTree>
    <p:extLst>
      <p:ext uri="{BB962C8B-B14F-4D97-AF65-F5344CB8AC3E}">
        <p14:creationId xmlns:p14="http://schemas.microsoft.com/office/powerpoint/2010/main" val="3408368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2" name="Picture 1" descr="A green and black background&#10;&#10;Description automatically generated">
            <a:extLst>
              <a:ext uri="{FF2B5EF4-FFF2-40B4-BE49-F238E27FC236}">
                <a16:creationId xmlns:a16="http://schemas.microsoft.com/office/drawing/2014/main" id="{63DEBDB3-6A38-EF3B-586A-A7D8151E2E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104" t="19063" r="959"/>
          <a:stretch/>
        </p:blipFill>
        <p:spPr>
          <a:xfrm>
            <a:off x="0" y="0"/>
            <a:ext cx="18288000" cy="10287000"/>
          </a:xfrm>
          <a:prstGeom prst="rect">
            <a:avLst/>
          </a:prstGeom>
        </p:spPr>
      </p:pic>
      <p:sp>
        <p:nvSpPr>
          <p:cNvPr id="3" name="Rectangle 2">
            <a:extLst>
              <a:ext uri="{FF2B5EF4-FFF2-40B4-BE49-F238E27FC236}">
                <a16:creationId xmlns:a16="http://schemas.microsoft.com/office/drawing/2014/main" id="{43A2D18A-A11E-78F7-4111-280D2BBEBAD2}"/>
              </a:ext>
            </a:extLst>
          </p:cNvPr>
          <p:cNvSpPr/>
          <p:nvPr userDrawn="1"/>
        </p:nvSpPr>
        <p:spPr>
          <a:xfrm>
            <a:off x="1708" y="1708"/>
            <a:ext cx="18286295" cy="10285295"/>
          </a:xfrm>
          <a:prstGeom prst="rect">
            <a:avLst/>
          </a:prstGeom>
          <a:gradFill>
            <a:gsLst>
              <a:gs pos="0">
                <a:schemeClr val="bg1"/>
              </a:gs>
              <a:gs pos="85000">
                <a:schemeClr val="bg1">
                  <a:alpha val="0"/>
                </a:schemeClr>
              </a:gs>
            </a:gsLst>
            <a:lin ang="2700000" scaled="0"/>
          </a:gra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22860" tIns="45720" rIns="22860" bIns="45720" rtlCol="0" anchor="ctr"/>
          <a:lstStyle/>
          <a:p>
            <a:pPr algn="ctr">
              <a:lnSpc>
                <a:spcPct val="90000"/>
              </a:lnSpc>
            </a:pPr>
            <a:endParaRPr lang="en-US" sz="1601">
              <a:solidFill>
                <a:schemeClr val="bg1"/>
              </a:solidFill>
            </a:endParaRPr>
          </a:p>
        </p:txBody>
      </p:sp>
      <p:sp>
        <p:nvSpPr>
          <p:cNvPr id="8" name="Text Placeholder 4">
            <a:extLst>
              <a:ext uri="{FF2B5EF4-FFF2-40B4-BE49-F238E27FC236}">
                <a16:creationId xmlns:a16="http://schemas.microsoft.com/office/drawing/2014/main" id="{ECEA4828-9D13-4B7D-9EF8-A254AE85F924}"/>
              </a:ext>
            </a:extLst>
          </p:cNvPr>
          <p:cNvSpPr>
            <a:spLocks noGrp="1"/>
          </p:cNvSpPr>
          <p:nvPr>
            <p:ph type="body" sz="quarter" idx="13" hasCustomPrompt="1"/>
          </p:nvPr>
        </p:nvSpPr>
        <p:spPr>
          <a:xfrm>
            <a:off x="736934" y="932618"/>
            <a:ext cx="9238344" cy="2971800"/>
          </a:xfrm>
          <a:prstGeom prst="rect">
            <a:avLst/>
          </a:prstGeom>
        </p:spPr>
        <p:txBody>
          <a:bodyPr anchor="b"/>
          <a:lstStyle>
            <a:lvl1pPr marL="0" indent="0" algn="l">
              <a:spcBef>
                <a:spcPts val="0"/>
              </a:spcBef>
              <a:buFontTx/>
              <a:buNone/>
              <a:defRPr lang="en-US" sz="4500" b="1" kern="0" cap="none" baseline="0" dirty="0" smtClean="0">
                <a:solidFill>
                  <a:schemeClr val="tx1"/>
                </a:solidFill>
                <a:latin typeface="NVIDIA Sans" panose="020B0503020203020204" pitchFamily="34" charset="0"/>
                <a:ea typeface="+mj-ea"/>
                <a:cs typeface="NVIDIA Sans" panose="020B0503020203020204" pitchFamily="34" charset="0"/>
              </a:defRPr>
            </a:lvl1pPr>
            <a:lvl2pPr marL="1281140" indent="0">
              <a:buFontTx/>
              <a:buNone/>
              <a:defRPr lang="en-US" sz="3999" b="1" kern="0" cap="all" baseline="0" dirty="0" smtClean="0">
                <a:solidFill>
                  <a:schemeClr val="tx1"/>
                </a:solidFill>
                <a:latin typeface="NVIDIA Sans" panose="020B0503020203020204" pitchFamily="34" charset="0"/>
                <a:ea typeface="+mj-ea"/>
                <a:cs typeface="+mj-cs"/>
              </a:defRPr>
            </a:lvl2pPr>
            <a:lvl3pPr marL="2441304" indent="0">
              <a:buFontTx/>
              <a:buNone/>
              <a:defRPr lang="en-US" sz="3999" b="1" kern="0" cap="all" baseline="0" dirty="0" smtClean="0">
                <a:solidFill>
                  <a:schemeClr val="tx1"/>
                </a:solidFill>
                <a:latin typeface="NVIDIA Sans" panose="020B0503020203020204" pitchFamily="34" charset="0"/>
                <a:ea typeface="+mj-ea"/>
                <a:cs typeface="+mj-cs"/>
              </a:defRPr>
            </a:lvl3pPr>
            <a:lvl4pPr marL="3466172" indent="0">
              <a:buFontTx/>
              <a:buNone/>
              <a:defRPr lang="en-US" sz="3999" b="1" kern="0" cap="all" baseline="0" dirty="0" smtClean="0">
                <a:solidFill>
                  <a:schemeClr val="tx1"/>
                </a:solidFill>
                <a:latin typeface="NVIDIA Sans" panose="020B0503020203020204" pitchFamily="34" charset="0"/>
                <a:ea typeface="+mj-ea"/>
                <a:cs typeface="+mj-cs"/>
              </a:defRPr>
            </a:lvl4pPr>
            <a:lvl5pPr marL="4234859" indent="0">
              <a:buFontTx/>
              <a:buNone/>
              <a:defRPr lang="en-US" sz="3999"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9" name="Rectangle 8">
            <a:extLst>
              <a:ext uri="{FF2B5EF4-FFF2-40B4-BE49-F238E27FC236}">
                <a16:creationId xmlns:a16="http://schemas.microsoft.com/office/drawing/2014/main" id="{8ED75764-16E1-7868-FB62-3FAC80FAC14C}"/>
              </a:ext>
            </a:extLst>
          </p:cNvPr>
          <p:cNvSpPr/>
          <p:nvPr userDrawn="1"/>
        </p:nvSpPr>
        <p:spPr>
          <a:xfrm>
            <a:off x="0" y="0"/>
            <a:ext cx="283464" cy="374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16885879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 Placeholder 4">
            <a:extLst>
              <a:ext uri="{FF2B5EF4-FFF2-40B4-BE49-F238E27FC236}">
                <a16:creationId xmlns:a16="http://schemas.microsoft.com/office/drawing/2014/main" id="{6491FCA0-A4E3-4331-8F3E-3CF9FC8D1DBD}"/>
              </a:ext>
            </a:extLst>
          </p:cNvPr>
          <p:cNvSpPr>
            <a:spLocks noGrp="1"/>
          </p:cNvSpPr>
          <p:nvPr>
            <p:ph type="body" sz="quarter" idx="10" hasCustomPrompt="1"/>
          </p:nvPr>
        </p:nvSpPr>
        <p:spPr>
          <a:xfrm>
            <a:off x="3817132" y="5386003"/>
            <a:ext cx="11366939" cy="2738093"/>
          </a:xfrm>
          <a:prstGeom prst="rect">
            <a:avLst/>
          </a:prstGeom>
        </p:spPr>
        <p:txBody>
          <a:bodyPr/>
          <a:lstStyle>
            <a:lvl1pPr marL="0" indent="0" algn="l">
              <a:lnSpc>
                <a:spcPct val="90000"/>
              </a:lnSpc>
              <a:spcBef>
                <a:spcPts val="0"/>
              </a:spcBef>
              <a:buFontTx/>
              <a:buNone/>
              <a:defRPr sz="2201" cap="none" baseline="0">
                <a:solidFill>
                  <a:schemeClr val="tx1"/>
                </a:solidFill>
                <a:latin typeface="NVIDIA Sans Medium" panose="020B0603020203020204" pitchFamily="34" charset="0"/>
                <a:cs typeface="NVIDIA Sans Medium" panose="020B06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Edit Text Style</a:t>
            </a:r>
          </a:p>
        </p:txBody>
      </p:sp>
      <p:sp>
        <p:nvSpPr>
          <p:cNvPr id="7" name="Title 1">
            <a:extLst>
              <a:ext uri="{FF2B5EF4-FFF2-40B4-BE49-F238E27FC236}">
                <a16:creationId xmlns:a16="http://schemas.microsoft.com/office/drawing/2014/main" id="{3A43FC4E-58F2-4EAD-8EB3-29B66F0FA4E3}"/>
              </a:ext>
            </a:extLst>
          </p:cNvPr>
          <p:cNvSpPr>
            <a:spLocks noGrp="1"/>
          </p:cNvSpPr>
          <p:nvPr>
            <p:ph type="title" hasCustomPrompt="1"/>
          </p:nvPr>
        </p:nvSpPr>
        <p:spPr>
          <a:xfrm>
            <a:off x="3817134" y="4512384"/>
            <a:ext cx="11366939" cy="877133"/>
          </a:xfrm>
          <a:prstGeom prst="rect">
            <a:avLst/>
          </a:prstGeom>
        </p:spPr>
        <p:txBody>
          <a:bodyPr/>
          <a:lstStyle>
            <a:lvl1pPr algn="l">
              <a:defRPr sz="6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8" name="Picture 7" descr="A close up of a logo&#10;&#10;Description automatically generated">
            <a:extLst>
              <a:ext uri="{FF2B5EF4-FFF2-40B4-BE49-F238E27FC236}">
                <a16:creationId xmlns:a16="http://schemas.microsoft.com/office/drawing/2014/main" id="{760A5FC5-2CFA-4CF6-81CC-1664A29C99DC}"/>
              </a:ext>
            </a:extLst>
          </p:cNvPr>
          <p:cNvPicPr>
            <a:picLocks noChangeAspect="1"/>
          </p:cNvPicPr>
          <p:nvPr userDrawn="1"/>
        </p:nvPicPr>
        <p:blipFill>
          <a:blip r:embed="rId2"/>
          <a:stretch>
            <a:fillRect/>
          </a:stretch>
        </p:blipFill>
        <p:spPr>
          <a:xfrm>
            <a:off x="3596574" y="3124023"/>
            <a:ext cx="1178630" cy="1178628"/>
          </a:xfrm>
          <a:prstGeom prst="rect">
            <a:avLst/>
          </a:prstGeom>
        </p:spPr>
      </p:pic>
    </p:spTree>
    <p:extLst>
      <p:ext uri="{BB962C8B-B14F-4D97-AF65-F5344CB8AC3E}">
        <p14:creationId xmlns:p14="http://schemas.microsoft.com/office/powerpoint/2010/main" val="17131597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4" name="Picture 3" descr="A green and black background&#10;&#10;Description automatically generated">
            <a:extLst>
              <a:ext uri="{FF2B5EF4-FFF2-40B4-BE49-F238E27FC236}">
                <a16:creationId xmlns:a16="http://schemas.microsoft.com/office/drawing/2014/main" id="{C22B51E5-0348-8589-CC2E-4817B471693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6" name="Picture 5" descr="A black background with white letters&#10;&#10;Description automatically generated with low confidence">
            <a:extLst>
              <a:ext uri="{FF2B5EF4-FFF2-40B4-BE49-F238E27FC236}">
                <a16:creationId xmlns:a16="http://schemas.microsoft.com/office/drawing/2014/main" id="{753B11DF-B973-CDA7-704A-7D6E85B4964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834" y="386766"/>
            <a:ext cx="4260318" cy="1467321"/>
          </a:xfrm>
          <a:prstGeom prst="rect">
            <a:avLst/>
          </a:prstGeom>
        </p:spPr>
      </p:pic>
    </p:spTree>
    <p:extLst>
      <p:ext uri="{BB962C8B-B14F-4D97-AF65-F5344CB8AC3E}">
        <p14:creationId xmlns:p14="http://schemas.microsoft.com/office/powerpoint/2010/main" val="9039488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8.xml><?xml version="1.0" encoding="utf-8"?>
<p:sldLayout xmlns:a="http://schemas.openxmlformats.org/drawingml/2006/main" xmlns:r="http://schemas.openxmlformats.org/officeDocument/2006/relationships" xmlns:p="http://schemas.openxmlformats.org/presentationml/2006/main" matchingName="5-up Image">
  <p:cSld name="1_5-up Image">
    <p:spTree>
      <p:nvGrpSpPr>
        <p:cNvPr id="1" name="Shape 180"/>
        <p:cNvGrpSpPr/>
        <p:nvPr/>
      </p:nvGrpSpPr>
      <p:grpSpPr>
        <a:xfrm>
          <a:off x="0" y="0"/>
          <a:ext cx="0" cy="0"/>
          <a:chOff x="0" y="0"/>
          <a:chExt cx="0" cy="0"/>
        </a:xfrm>
      </p:grpSpPr>
      <p:sp>
        <p:nvSpPr>
          <p:cNvPr id="181" name="Google Shape;181;p29"/>
          <p:cNvSpPr>
            <a:spLocks noGrp="1"/>
          </p:cNvSpPr>
          <p:nvPr>
            <p:ph type="pic" idx="2"/>
          </p:nvPr>
        </p:nvSpPr>
        <p:spPr>
          <a:xfrm>
            <a:off x="6445697" y="2424908"/>
            <a:ext cx="5394960" cy="246888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82" name="Google Shape;182;p29"/>
          <p:cNvSpPr>
            <a:spLocks noGrp="1"/>
          </p:cNvSpPr>
          <p:nvPr>
            <p:ph type="pic" idx="3"/>
          </p:nvPr>
        </p:nvSpPr>
        <p:spPr>
          <a:xfrm>
            <a:off x="822792" y="2424908"/>
            <a:ext cx="5394960" cy="246888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83" name="Google Shape;183;p29"/>
          <p:cNvSpPr>
            <a:spLocks noGrp="1"/>
          </p:cNvSpPr>
          <p:nvPr>
            <p:ph type="pic" idx="4"/>
          </p:nvPr>
        </p:nvSpPr>
        <p:spPr>
          <a:xfrm>
            <a:off x="12074237" y="2424908"/>
            <a:ext cx="5394960" cy="246888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84" name="Google Shape;184;p29"/>
          <p:cNvSpPr txBox="1">
            <a:spLocks noGrp="1"/>
          </p:cNvSpPr>
          <p:nvPr>
            <p:ph type="body" idx="1"/>
          </p:nvPr>
        </p:nvSpPr>
        <p:spPr>
          <a:xfrm>
            <a:off x="828421" y="4990943"/>
            <a:ext cx="5389326" cy="375180"/>
          </a:xfrm>
          <a:prstGeom prst="rect">
            <a:avLst/>
          </a:prstGeom>
          <a:noFill/>
          <a:ln>
            <a:noFill/>
          </a:ln>
        </p:spPr>
        <p:txBody>
          <a:bodyPr spcFirstLastPara="1" wrap="square" lIns="91425" tIns="45700" rIns="91425" bIns="45700" anchor="b" anchorCtr="0">
            <a:noAutofit/>
          </a:bodyPr>
          <a:lstStyle>
            <a:lvl1pPr marL="228555" marR="0" lvl="0" indent="-114276" algn="ctr" rtl="0">
              <a:lnSpc>
                <a:spcPct val="90000"/>
              </a:lnSpc>
              <a:spcBef>
                <a:spcPts val="600"/>
              </a:spcBef>
              <a:spcAft>
                <a:spcPts val="0"/>
              </a:spcAft>
              <a:buClr>
                <a:schemeClr val="lt1"/>
              </a:buClr>
              <a:buSzPts val="4000"/>
              <a:buFont typeface="NVIDIA Sans"/>
              <a:buNone/>
              <a:defRPr sz="2000" b="0" i="0" u="none" strike="noStrike" cap="none">
                <a:solidFill>
                  <a:schemeClr val="lt1"/>
                </a:solidFill>
                <a:latin typeface="NVIDIA Sans Medium"/>
                <a:ea typeface="NVIDIA Sans Medium"/>
                <a:cs typeface="NVIDIA Sans Medium"/>
                <a:sym typeface="NVIDIA Sans Medium"/>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85" name="Google Shape;185;p29"/>
          <p:cNvSpPr txBox="1">
            <a:spLocks noGrp="1"/>
          </p:cNvSpPr>
          <p:nvPr>
            <p:ph type="body" idx="5"/>
          </p:nvPr>
        </p:nvSpPr>
        <p:spPr>
          <a:xfrm>
            <a:off x="828421" y="5334747"/>
            <a:ext cx="5389326" cy="375180"/>
          </a:xfrm>
          <a:prstGeom prst="rect">
            <a:avLst/>
          </a:prstGeom>
          <a:noFill/>
          <a:ln>
            <a:noFill/>
          </a:ln>
        </p:spPr>
        <p:txBody>
          <a:bodyPr spcFirstLastPara="1" wrap="square" lIns="91425" tIns="45700" rIns="91425" bIns="45700" anchor="t" anchorCtr="0">
            <a:noAutofit/>
          </a:bodyPr>
          <a:lstStyle>
            <a:lvl1pPr marL="228555" marR="0" lvl="0" indent="-114276" algn="ctr" rtl="0">
              <a:lnSpc>
                <a:spcPct val="90000"/>
              </a:lnSpc>
              <a:spcBef>
                <a:spcPts val="300"/>
              </a:spcBef>
              <a:spcAft>
                <a:spcPts val="0"/>
              </a:spcAft>
              <a:buClr>
                <a:schemeClr val="lt1"/>
              </a:buClr>
              <a:buSzPts val="2800"/>
              <a:buFont typeface="NVIDIA Sans"/>
              <a:buNone/>
              <a:defRPr sz="1400" b="0" i="0" u="none" strike="noStrike" cap="none">
                <a:solidFill>
                  <a:schemeClr val="lt1"/>
                </a:solidFill>
                <a:latin typeface="NVIDIA Sans"/>
                <a:ea typeface="NVIDIA Sans"/>
                <a:cs typeface="NVIDIA Sans"/>
                <a:sym typeface="NVIDIA Sans"/>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86" name="Google Shape;186;p29"/>
          <p:cNvSpPr txBox="1">
            <a:spLocks noGrp="1"/>
          </p:cNvSpPr>
          <p:nvPr>
            <p:ph type="body" idx="6"/>
          </p:nvPr>
        </p:nvSpPr>
        <p:spPr>
          <a:xfrm>
            <a:off x="6447174" y="4990943"/>
            <a:ext cx="5389326" cy="375180"/>
          </a:xfrm>
          <a:prstGeom prst="rect">
            <a:avLst/>
          </a:prstGeom>
          <a:noFill/>
          <a:ln>
            <a:noFill/>
          </a:ln>
        </p:spPr>
        <p:txBody>
          <a:bodyPr spcFirstLastPara="1" wrap="square" lIns="91425" tIns="45700" rIns="91425" bIns="45700" anchor="b" anchorCtr="0">
            <a:noAutofit/>
          </a:bodyPr>
          <a:lstStyle>
            <a:lvl1pPr marL="228555" marR="0" lvl="0" indent="-114276" algn="ctr" rtl="0">
              <a:lnSpc>
                <a:spcPct val="90000"/>
              </a:lnSpc>
              <a:spcBef>
                <a:spcPts val="600"/>
              </a:spcBef>
              <a:spcAft>
                <a:spcPts val="0"/>
              </a:spcAft>
              <a:buClr>
                <a:schemeClr val="lt1"/>
              </a:buClr>
              <a:buSzPts val="4000"/>
              <a:buFont typeface="NVIDIA Sans"/>
              <a:buNone/>
              <a:defRPr sz="2000" b="0" i="0" u="none" strike="noStrike" cap="none">
                <a:solidFill>
                  <a:schemeClr val="lt1"/>
                </a:solidFill>
                <a:latin typeface="NVIDIA Sans Medium"/>
                <a:ea typeface="NVIDIA Sans Medium"/>
                <a:cs typeface="NVIDIA Sans Medium"/>
                <a:sym typeface="NVIDIA Sans Medium"/>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87" name="Google Shape;187;p29"/>
          <p:cNvSpPr txBox="1">
            <a:spLocks noGrp="1"/>
          </p:cNvSpPr>
          <p:nvPr>
            <p:ph type="body" idx="7"/>
          </p:nvPr>
        </p:nvSpPr>
        <p:spPr>
          <a:xfrm>
            <a:off x="6447174" y="5334747"/>
            <a:ext cx="5389326" cy="375180"/>
          </a:xfrm>
          <a:prstGeom prst="rect">
            <a:avLst/>
          </a:prstGeom>
          <a:noFill/>
          <a:ln>
            <a:noFill/>
          </a:ln>
        </p:spPr>
        <p:txBody>
          <a:bodyPr spcFirstLastPara="1" wrap="square" lIns="91425" tIns="45700" rIns="91425" bIns="45700" anchor="t" anchorCtr="0">
            <a:noAutofit/>
          </a:bodyPr>
          <a:lstStyle>
            <a:lvl1pPr marL="228555" marR="0" lvl="0" indent="-114276" algn="ctr" rtl="0">
              <a:lnSpc>
                <a:spcPct val="90000"/>
              </a:lnSpc>
              <a:spcBef>
                <a:spcPts val="300"/>
              </a:spcBef>
              <a:spcAft>
                <a:spcPts val="0"/>
              </a:spcAft>
              <a:buClr>
                <a:schemeClr val="lt1"/>
              </a:buClr>
              <a:buSzPts val="2800"/>
              <a:buFont typeface="NVIDIA Sans"/>
              <a:buNone/>
              <a:defRPr sz="1400" b="0" i="0" u="none" strike="noStrike" cap="none">
                <a:solidFill>
                  <a:schemeClr val="lt1"/>
                </a:solidFill>
                <a:latin typeface="NVIDIA Sans"/>
                <a:ea typeface="NVIDIA Sans"/>
                <a:cs typeface="NVIDIA Sans"/>
                <a:sym typeface="NVIDIA Sans"/>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88" name="Google Shape;188;p29"/>
          <p:cNvSpPr txBox="1">
            <a:spLocks noGrp="1"/>
          </p:cNvSpPr>
          <p:nvPr>
            <p:ph type="body" idx="8"/>
          </p:nvPr>
        </p:nvSpPr>
        <p:spPr>
          <a:xfrm>
            <a:off x="12075657" y="4990943"/>
            <a:ext cx="5389551" cy="375180"/>
          </a:xfrm>
          <a:prstGeom prst="rect">
            <a:avLst/>
          </a:prstGeom>
          <a:noFill/>
          <a:ln>
            <a:noFill/>
          </a:ln>
        </p:spPr>
        <p:txBody>
          <a:bodyPr spcFirstLastPara="1" wrap="square" lIns="91425" tIns="45700" rIns="91425" bIns="45700" anchor="b" anchorCtr="0">
            <a:noAutofit/>
          </a:bodyPr>
          <a:lstStyle>
            <a:lvl1pPr marL="228555" marR="0" lvl="0" indent="-114276" algn="ctr" rtl="0">
              <a:lnSpc>
                <a:spcPct val="90000"/>
              </a:lnSpc>
              <a:spcBef>
                <a:spcPts val="600"/>
              </a:spcBef>
              <a:spcAft>
                <a:spcPts val="0"/>
              </a:spcAft>
              <a:buClr>
                <a:schemeClr val="lt1"/>
              </a:buClr>
              <a:buSzPts val="4000"/>
              <a:buFont typeface="NVIDIA Sans"/>
              <a:buNone/>
              <a:defRPr sz="2000" b="0" i="0" u="none" strike="noStrike" cap="none">
                <a:solidFill>
                  <a:schemeClr val="lt1"/>
                </a:solidFill>
                <a:latin typeface="NVIDIA Sans Medium"/>
                <a:ea typeface="NVIDIA Sans Medium"/>
                <a:cs typeface="NVIDIA Sans Medium"/>
                <a:sym typeface="NVIDIA Sans Medium"/>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89" name="Google Shape;189;p29"/>
          <p:cNvSpPr txBox="1">
            <a:spLocks noGrp="1"/>
          </p:cNvSpPr>
          <p:nvPr>
            <p:ph type="body" idx="9"/>
          </p:nvPr>
        </p:nvSpPr>
        <p:spPr>
          <a:xfrm>
            <a:off x="12075657" y="5334747"/>
            <a:ext cx="5389551" cy="375180"/>
          </a:xfrm>
          <a:prstGeom prst="rect">
            <a:avLst/>
          </a:prstGeom>
          <a:noFill/>
          <a:ln>
            <a:noFill/>
          </a:ln>
        </p:spPr>
        <p:txBody>
          <a:bodyPr spcFirstLastPara="1" wrap="square" lIns="91425" tIns="45700" rIns="91425" bIns="45700" anchor="t" anchorCtr="0">
            <a:noAutofit/>
          </a:bodyPr>
          <a:lstStyle>
            <a:lvl1pPr marL="228555" marR="0" lvl="0" indent="-114276" algn="ctr" rtl="0">
              <a:lnSpc>
                <a:spcPct val="90000"/>
              </a:lnSpc>
              <a:spcBef>
                <a:spcPts val="300"/>
              </a:spcBef>
              <a:spcAft>
                <a:spcPts val="0"/>
              </a:spcAft>
              <a:buClr>
                <a:schemeClr val="lt1"/>
              </a:buClr>
              <a:buSzPts val="2800"/>
              <a:buFont typeface="NVIDIA Sans"/>
              <a:buNone/>
              <a:defRPr sz="1400" b="0" i="0" u="none" strike="noStrike" cap="none">
                <a:solidFill>
                  <a:schemeClr val="lt1"/>
                </a:solidFill>
                <a:latin typeface="NVIDIA Sans"/>
                <a:ea typeface="NVIDIA Sans"/>
                <a:cs typeface="NVIDIA Sans"/>
                <a:sym typeface="NVIDIA Sans"/>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90" name="Google Shape;190;p29"/>
          <p:cNvSpPr>
            <a:spLocks noGrp="1"/>
          </p:cNvSpPr>
          <p:nvPr>
            <p:ph type="pic" idx="13"/>
          </p:nvPr>
        </p:nvSpPr>
        <p:spPr>
          <a:xfrm>
            <a:off x="9260379" y="5965944"/>
            <a:ext cx="5394960" cy="246888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91" name="Google Shape;191;p29"/>
          <p:cNvSpPr>
            <a:spLocks noGrp="1"/>
          </p:cNvSpPr>
          <p:nvPr>
            <p:ph type="pic" idx="14"/>
          </p:nvPr>
        </p:nvSpPr>
        <p:spPr>
          <a:xfrm>
            <a:off x="3632660" y="5965944"/>
            <a:ext cx="5394960" cy="2468880"/>
          </a:xfrm>
          <a:prstGeom prst="rect">
            <a:avLst/>
          </a:prstGeom>
          <a:solidFill>
            <a:srgbClr val="151617">
              <a:alpha val="60784"/>
            </a:srgbClr>
          </a:solidFill>
          <a:ln w="9525" cap="flat" cmpd="sng">
            <a:solidFill>
              <a:schemeClr val="accent5"/>
            </a:solidFill>
            <a:prstDash val="solid"/>
            <a:round/>
            <a:headEnd type="none" w="sm" len="sm"/>
            <a:tailEnd type="none" w="sm" len="sm"/>
          </a:ln>
        </p:spPr>
      </p:sp>
      <p:sp>
        <p:nvSpPr>
          <p:cNvPr id="192" name="Google Shape;192;p29"/>
          <p:cNvSpPr txBox="1">
            <a:spLocks noGrp="1"/>
          </p:cNvSpPr>
          <p:nvPr>
            <p:ph type="body" idx="15"/>
          </p:nvPr>
        </p:nvSpPr>
        <p:spPr>
          <a:xfrm>
            <a:off x="3638294" y="8531981"/>
            <a:ext cx="5389326" cy="375180"/>
          </a:xfrm>
          <a:prstGeom prst="rect">
            <a:avLst/>
          </a:prstGeom>
          <a:noFill/>
          <a:ln>
            <a:noFill/>
          </a:ln>
        </p:spPr>
        <p:txBody>
          <a:bodyPr spcFirstLastPara="1" wrap="square" lIns="91425" tIns="45700" rIns="91425" bIns="45700" anchor="b" anchorCtr="0">
            <a:noAutofit/>
          </a:bodyPr>
          <a:lstStyle>
            <a:lvl1pPr marL="228555" marR="0" lvl="0" indent="-114276" algn="ctr" rtl="0">
              <a:lnSpc>
                <a:spcPct val="90000"/>
              </a:lnSpc>
              <a:spcBef>
                <a:spcPts val="600"/>
              </a:spcBef>
              <a:spcAft>
                <a:spcPts val="0"/>
              </a:spcAft>
              <a:buClr>
                <a:schemeClr val="lt1"/>
              </a:buClr>
              <a:buSzPts val="4000"/>
              <a:buFont typeface="NVIDIA Sans"/>
              <a:buNone/>
              <a:defRPr sz="2000" b="0" i="0" u="none" strike="noStrike" cap="none">
                <a:solidFill>
                  <a:schemeClr val="lt1"/>
                </a:solidFill>
                <a:latin typeface="NVIDIA Sans Medium"/>
                <a:ea typeface="NVIDIA Sans Medium"/>
                <a:cs typeface="NVIDIA Sans Medium"/>
                <a:sym typeface="NVIDIA Sans Medium"/>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93" name="Google Shape;193;p29"/>
          <p:cNvSpPr txBox="1">
            <a:spLocks noGrp="1"/>
          </p:cNvSpPr>
          <p:nvPr>
            <p:ph type="body" idx="16"/>
          </p:nvPr>
        </p:nvSpPr>
        <p:spPr>
          <a:xfrm>
            <a:off x="3638294" y="8875784"/>
            <a:ext cx="5389326" cy="375180"/>
          </a:xfrm>
          <a:prstGeom prst="rect">
            <a:avLst/>
          </a:prstGeom>
          <a:noFill/>
          <a:ln>
            <a:noFill/>
          </a:ln>
        </p:spPr>
        <p:txBody>
          <a:bodyPr spcFirstLastPara="1" wrap="square" lIns="91425" tIns="45700" rIns="91425" bIns="45700" anchor="t" anchorCtr="0">
            <a:noAutofit/>
          </a:bodyPr>
          <a:lstStyle>
            <a:lvl1pPr marL="228555" marR="0" lvl="0" indent="-114276" algn="ctr" rtl="0">
              <a:lnSpc>
                <a:spcPct val="90000"/>
              </a:lnSpc>
              <a:spcBef>
                <a:spcPts val="300"/>
              </a:spcBef>
              <a:spcAft>
                <a:spcPts val="0"/>
              </a:spcAft>
              <a:buClr>
                <a:schemeClr val="lt1"/>
              </a:buClr>
              <a:buSzPts val="2800"/>
              <a:buFont typeface="NVIDIA Sans"/>
              <a:buNone/>
              <a:defRPr sz="1400" b="0" i="0" u="none" strike="noStrike" cap="none">
                <a:solidFill>
                  <a:schemeClr val="lt1"/>
                </a:solidFill>
                <a:latin typeface="NVIDIA Sans"/>
                <a:ea typeface="NVIDIA Sans"/>
                <a:cs typeface="NVIDIA Sans"/>
                <a:sym typeface="NVIDIA Sans"/>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94" name="Google Shape;194;p29"/>
          <p:cNvSpPr txBox="1">
            <a:spLocks noGrp="1"/>
          </p:cNvSpPr>
          <p:nvPr>
            <p:ph type="body" idx="17"/>
          </p:nvPr>
        </p:nvSpPr>
        <p:spPr>
          <a:xfrm>
            <a:off x="9266777" y="8531981"/>
            <a:ext cx="5389551" cy="375180"/>
          </a:xfrm>
          <a:prstGeom prst="rect">
            <a:avLst/>
          </a:prstGeom>
          <a:noFill/>
          <a:ln>
            <a:noFill/>
          </a:ln>
        </p:spPr>
        <p:txBody>
          <a:bodyPr spcFirstLastPara="1" wrap="square" lIns="91425" tIns="45700" rIns="91425" bIns="45700" anchor="b" anchorCtr="0">
            <a:noAutofit/>
          </a:bodyPr>
          <a:lstStyle>
            <a:lvl1pPr marL="228555" marR="0" lvl="0" indent="-114276" algn="ctr" rtl="0">
              <a:lnSpc>
                <a:spcPct val="90000"/>
              </a:lnSpc>
              <a:spcBef>
                <a:spcPts val="600"/>
              </a:spcBef>
              <a:spcAft>
                <a:spcPts val="0"/>
              </a:spcAft>
              <a:buClr>
                <a:schemeClr val="lt1"/>
              </a:buClr>
              <a:buSzPts val="4000"/>
              <a:buFont typeface="NVIDIA Sans"/>
              <a:buNone/>
              <a:defRPr sz="2000" b="0" i="0" u="none" strike="noStrike" cap="none">
                <a:solidFill>
                  <a:schemeClr val="lt1"/>
                </a:solidFill>
                <a:latin typeface="NVIDIA Sans Medium"/>
                <a:ea typeface="NVIDIA Sans Medium"/>
                <a:cs typeface="NVIDIA Sans Medium"/>
                <a:sym typeface="NVIDIA Sans Medium"/>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95" name="Google Shape;195;p29"/>
          <p:cNvSpPr txBox="1">
            <a:spLocks noGrp="1"/>
          </p:cNvSpPr>
          <p:nvPr>
            <p:ph type="body" idx="18"/>
          </p:nvPr>
        </p:nvSpPr>
        <p:spPr>
          <a:xfrm>
            <a:off x="9266777" y="8875784"/>
            <a:ext cx="5389551" cy="375180"/>
          </a:xfrm>
          <a:prstGeom prst="rect">
            <a:avLst/>
          </a:prstGeom>
          <a:noFill/>
          <a:ln>
            <a:noFill/>
          </a:ln>
        </p:spPr>
        <p:txBody>
          <a:bodyPr spcFirstLastPara="1" wrap="square" lIns="91425" tIns="45700" rIns="91425" bIns="45700" anchor="t" anchorCtr="0">
            <a:noAutofit/>
          </a:bodyPr>
          <a:lstStyle>
            <a:lvl1pPr marL="228555" marR="0" lvl="0" indent="-114276" algn="ctr" rtl="0">
              <a:lnSpc>
                <a:spcPct val="90000"/>
              </a:lnSpc>
              <a:spcBef>
                <a:spcPts val="300"/>
              </a:spcBef>
              <a:spcAft>
                <a:spcPts val="0"/>
              </a:spcAft>
              <a:buClr>
                <a:schemeClr val="lt1"/>
              </a:buClr>
              <a:buSzPts val="2800"/>
              <a:buFont typeface="NVIDIA Sans"/>
              <a:buNone/>
              <a:defRPr sz="1400" b="0" i="0" u="none" strike="noStrike" cap="none">
                <a:solidFill>
                  <a:schemeClr val="lt1"/>
                </a:solidFill>
                <a:latin typeface="NVIDIA Sans"/>
                <a:ea typeface="NVIDIA Sans"/>
                <a:cs typeface="NVIDIA Sans"/>
                <a:sym typeface="NVIDIA Sans"/>
              </a:defRPr>
            </a:lvl1pPr>
            <a:lvl2pPr marL="457110" marR="0" lvl="1"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2pPr>
            <a:lvl3pPr marL="685662" marR="0" lvl="2"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3pPr>
            <a:lvl4pPr marL="914217" marR="0" lvl="3"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4pPr>
            <a:lvl5pPr marL="1142772" marR="0" lvl="4" indent="-114276" algn="l" rtl="0">
              <a:lnSpc>
                <a:spcPct val="90000"/>
              </a:lnSpc>
              <a:spcBef>
                <a:spcPts val="750"/>
              </a:spcBef>
              <a:spcAft>
                <a:spcPts val="0"/>
              </a:spcAft>
              <a:buClr>
                <a:schemeClr val="dk1"/>
              </a:buClr>
              <a:buSzPts val="4000"/>
              <a:buFont typeface="NVIDIA Sans"/>
              <a:buNone/>
              <a:defRPr sz="2000" b="1"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
        <p:nvSpPr>
          <p:cNvPr id="196" name="Google Shape;196;p29"/>
          <p:cNvSpPr txBox="1">
            <a:spLocks noGrp="1"/>
          </p:cNvSpPr>
          <p:nvPr>
            <p:ph type="title"/>
          </p:nvPr>
        </p:nvSpPr>
        <p:spPr>
          <a:xfrm>
            <a:off x="1257300" y="0"/>
            <a:ext cx="15773400" cy="12573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7200"/>
              <a:buFont typeface="NVIDIA Sans"/>
              <a:buNone/>
              <a:defRPr sz="3600" b="1" cap="none">
                <a:latin typeface="NVIDIA Sans"/>
                <a:ea typeface="NVIDIA Sans"/>
                <a:cs typeface="NVIDIA Sans"/>
                <a:sym typeface="NVIDIA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 name="Google Shape;197;p29"/>
          <p:cNvSpPr txBox="1">
            <a:spLocks noGrp="1"/>
          </p:cNvSpPr>
          <p:nvPr>
            <p:ph type="body" idx="19"/>
          </p:nvPr>
        </p:nvSpPr>
        <p:spPr>
          <a:xfrm>
            <a:off x="1257300" y="1243584"/>
            <a:ext cx="15773400" cy="704088"/>
          </a:xfrm>
          <a:prstGeom prst="rect">
            <a:avLst/>
          </a:prstGeom>
          <a:noFill/>
          <a:ln>
            <a:noFill/>
          </a:ln>
        </p:spPr>
        <p:txBody>
          <a:bodyPr spcFirstLastPara="1" wrap="square" lIns="91425" tIns="45700" rIns="91425" bIns="45700" anchor="t" anchorCtr="0">
            <a:noAutofit/>
          </a:bodyPr>
          <a:lstStyle>
            <a:lvl1pPr marL="228555" marR="0" lvl="0" indent="-114276" algn="ctr" rtl="0">
              <a:lnSpc>
                <a:spcPct val="90000"/>
              </a:lnSpc>
              <a:spcBef>
                <a:spcPts val="0"/>
              </a:spcBef>
              <a:spcAft>
                <a:spcPts val="0"/>
              </a:spcAft>
              <a:buClr>
                <a:schemeClr val="dk2"/>
              </a:buClr>
              <a:buSzPts val="4800"/>
              <a:buFont typeface="NVIDIA Sans"/>
              <a:buNone/>
              <a:defRPr sz="2400" b="0" i="0" u="none" strike="noStrike" cap="none">
                <a:solidFill>
                  <a:schemeClr val="dk2"/>
                </a:solidFill>
                <a:latin typeface="NVIDIA Sans"/>
                <a:ea typeface="NVIDIA Sans"/>
                <a:cs typeface="NVIDIA Sans"/>
                <a:sym typeface="NVIDIA Sans"/>
              </a:defRPr>
            </a:lvl1pPr>
            <a:lvl2pPr marL="457110" marR="0" lvl="1" indent="-114276" algn="ctr" rtl="0">
              <a:lnSpc>
                <a:spcPct val="90000"/>
              </a:lnSpc>
              <a:spcBef>
                <a:spcPts val="750"/>
              </a:spcBef>
              <a:spcAft>
                <a:spcPts val="0"/>
              </a:spcAft>
              <a:buClr>
                <a:schemeClr val="dk1"/>
              </a:buClr>
              <a:buSzPts val="4400"/>
              <a:buFont typeface="NVIDIA Sans"/>
              <a:buNone/>
              <a:defRPr sz="2201" b="0" i="0" u="none" strike="noStrike" cap="none">
                <a:solidFill>
                  <a:schemeClr val="dk1"/>
                </a:solidFill>
                <a:latin typeface="NVIDIA Sans"/>
                <a:ea typeface="NVIDIA Sans"/>
                <a:cs typeface="NVIDIA Sans"/>
                <a:sym typeface="NVIDIA Sans"/>
              </a:defRPr>
            </a:lvl2pPr>
            <a:lvl3pPr marL="685662" marR="0" lvl="2" indent="-114276" algn="ctr" rtl="0">
              <a:lnSpc>
                <a:spcPct val="90000"/>
              </a:lnSpc>
              <a:spcBef>
                <a:spcPts val="750"/>
              </a:spcBef>
              <a:spcAft>
                <a:spcPts val="0"/>
              </a:spcAft>
              <a:buClr>
                <a:schemeClr val="dk1"/>
              </a:buClr>
              <a:buSzPts val="4400"/>
              <a:buFont typeface="NVIDIA Sans"/>
              <a:buNone/>
              <a:defRPr sz="2201" b="0" i="0" u="none" strike="noStrike" cap="none">
                <a:solidFill>
                  <a:schemeClr val="dk1"/>
                </a:solidFill>
                <a:latin typeface="NVIDIA Sans"/>
                <a:ea typeface="NVIDIA Sans"/>
                <a:cs typeface="NVIDIA Sans"/>
                <a:sym typeface="NVIDIA Sans"/>
              </a:defRPr>
            </a:lvl3pPr>
            <a:lvl4pPr marL="914217" marR="0" lvl="3" indent="-114276" algn="ctr" rtl="0">
              <a:lnSpc>
                <a:spcPct val="90000"/>
              </a:lnSpc>
              <a:spcBef>
                <a:spcPts val="750"/>
              </a:spcBef>
              <a:spcAft>
                <a:spcPts val="0"/>
              </a:spcAft>
              <a:buClr>
                <a:schemeClr val="dk1"/>
              </a:buClr>
              <a:buSzPts val="4400"/>
              <a:buFont typeface="NVIDIA Sans"/>
              <a:buNone/>
              <a:defRPr sz="2201" b="0" i="0" u="none" strike="noStrike" cap="none">
                <a:solidFill>
                  <a:schemeClr val="dk1"/>
                </a:solidFill>
                <a:latin typeface="NVIDIA Sans"/>
                <a:ea typeface="NVIDIA Sans"/>
                <a:cs typeface="NVIDIA Sans"/>
                <a:sym typeface="NVIDIA Sans"/>
              </a:defRPr>
            </a:lvl4pPr>
            <a:lvl5pPr marL="1142772" marR="0" lvl="4" indent="-114276" algn="ctr" rtl="0">
              <a:lnSpc>
                <a:spcPct val="90000"/>
              </a:lnSpc>
              <a:spcBef>
                <a:spcPts val="750"/>
              </a:spcBef>
              <a:spcAft>
                <a:spcPts val="0"/>
              </a:spcAft>
              <a:buClr>
                <a:schemeClr val="dk1"/>
              </a:buClr>
              <a:buSzPts val="4400"/>
              <a:buFont typeface="NVIDIA Sans"/>
              <a:buNone/>
              <a:defRPr sz="2201" b="0" i="0" u="none" strike="noStrike" cap="none">
                <a:solidFill>
                  <a:schemeClr val="dk1"/>
                </a:solidFill>
                <a:latin typeface="NVIDIA Sans"/>
                <a:ea typeface="NVIDIA Sans"/>
                <a:cs typeface="NVIDIA Sans"/>
                <a:sym typeface="NVIDIA Sans"/>
              </a:defRPr>
            </a:lvl5pPr>
            <a:lvl6pPr marL="1371327" marR="0" lvl="5"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6pPr>
            <a:lvl7pPr marL="1599879" marR="0" lvl="6"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7pPr>
            <a:lvl8pPr marL="1828434" marR="0" lvl="7"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8pPr>
            <a:lvl9pPr marL="2056989" marR="0" lvl="8" indent="-285693" algn="l" rtl="0">
              <a:lnSpc>
                <a:spcPct val="90000"/>
              </a:lnSpc>
              <a:spcBef>
                <a:spcPts val="750"/>
              </a:spcBef>
              <a:spcAft>
                <a:spcPts val="0"/>
              </a:spcAft>
              <a:buClr>
                <a:schemeClr val="dk1"/>
              </a:buClr>
              <a:buSzPts val="5400"/>
              <a:buFont typeface="NVIDIA Sans"/>
              <a:buChar char="•"/>
              <a:defRPr sz="2700" b="0" i="0" u="none" strike="noStrike" cap="none">
                <a:solidFill>
                  <a:schemeClr val="dk1"/>
                </a:solidFill>
                <a:latin typeface="NVIDIA Sans"/>
                <a:ea typeface="NVIDIA Sans"/>
                <a:cs typeface="NVIDIA Sans"/>
                <a:sym typeface="NVIDIA Sans"/>
              </a:defRPr>
            </a:lvl9pPr>
          </a:lstStyle>
          <a:p>
            <a:endParaRPr/>
          </a:p>
        </p:txBody>
      </p:sp>
    </p:spTree>
    <p:extLst>
      <p:ext uri="{BB962C8B-B14F-4D97-AF65-F5344CB8AC3E}">
        <p14:creationId xmlns:p14="http://schemas.microsoft.com/office/powerpoint/2010/main" val="1885005625"/>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userDrawn="1">
  <p:cSld name="3 Panel">
    <p:spTree>
      <p:nvGrpSpPr>
        <p:cNvPr id="1" name=""/>
        <p:cNvGrpSpPr/>
        <p:nvPr/>
      </p:nvGrpSpPr>
      <p:grpSpPr>
        <a:xfrm>
          <a:off x="0" y="0"/>
          <a:ext cx="0" cy="0"/>
          <a:chOff x="0" y="0"/>
          <a:chExt cx="0" cy="0"/>
        </a:xfrm>
      </p:grpSpPr>
      <p:sp>
        <p:nvSpPr>
          <p:cNvPr id="2" name="Title 1"/>
          <p:cNvSpPr>
            <a:spLocks noGrp="1"/>
          </p:cNvSpPr>
          <p:nvPr>
            <p:ph type="title"/>
          </p:nvPr>
        </p:nvSpPr>
        <p:spPr>
          <a:xfrm>
            <a:off x="1257300" y="0"/>
            <a:ext cx="15773400" cy="1257300"/>
          </a:xfrm>
        </p:spPr>
        <p:txBody>
          <a:bodyPr/>
          <a:lstStyle/>
          <a:p>
            <a:r>
              <a:rPr lang="en-US"/>
              <a:t>Click to edit Master title style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p:nvPr>
        </p:nvSpPr>
        <p:spPr>
          <a:xfrm>
            <a:off x="1257300" y="1243584"/>
            <a:ext cx="15773400" cy="704088"/>
          </a:xfrm>
          <a:prstGeom prst="rect">
            <a:avLst/>
          </a:prstGeom>
        </p:spPr>
        <p:txBody>
          <a:bodyPr/>
          <a:lstStyle>
            <a:lvl1pPr marL="0" indent="0" algn="ctr">
              <a:spcBef>
                <a:spcPts val="0"/>
              </a:spcBef>
              <a:buFontTx/>
              <a:buNone/>
              <a:defRPr sz="2201">
                <a:solidFill>
                  <a:schemeClr val="bg1"/>
                </a:solidFill>
                <a:latin typeface="Trebuchet MS" panose="020B0603020202020204" pitchFamily="34" charset="0"/>
              </a:defRPr>
            </a:lvl1pPr>
            <a:lvl2pPr marL="685662" indent="0" algn="ctr">
              <a:buFontTx/>
              <a:buNone/>
              <a:defRPr sz="2201">
                <a:latin typeface="Trebuchet MS" panose="020B0603020202020204" pitchFamily="34" charset="0"/>
              </a:defRPr>
            </a:lvl2pPr>
            <a:lvl3pPr marL="1371327" indent="0" algn="ctr">
              <a:buFontTx/>
              <a:buNone/>
              <a:defRPr sz="2201">
                <a:latin typeface="Trebuchet MS" panose="020B0603020202020204" pitchFamily="34" charset="0"/>
              </a:defRPr>
            </a:lvl3pPr>
            <a:lvl4pPr marL="2056989" indent="0" algn="ctr">
              <a:buFontTx/>
              <a:buNone/>
              <a:defRPr sz="2201">
                <a:latin typeface="Trebuchet MS" panose="020B0603020202020204" pitchFamily="34" charset="0"/>
              </a:defRPr>
            </a:lvl4pPr>
            <a:lvl5pPr marL="2742651" indent="0" algn="ctr">
              <a:buFontTx/>
              <a:buNone/>
              <a:defRPr sz="2201">
                <a:latin typeface="Trebuchet MS" panose="020B0603020202020204" pitchFamily="34" charset="0"/>
              </a:defRPr>
            </a:lvl5pPr>
          </a:lstStyle>
          <a:p>
            <a:pPr lvl="0"/>
            <a:r>
              <a:rPr lang="en-US"/>
              <a:t>Click to edit Master text styles</a:t>
            </a:r>
          </a:p>
        </p:txBody>
      </p:sp>
      <p:sp>
        <p:nvSpPr>
          <p:cNvPr id="16" name="Picture Placeholder 2">
            <a:extLst>
              <a:ext uri="{FF2B5EF4-FFF2-40B4-BE49-F238E27FC236}">
                <a16:creationId xmlns:a16="http://schemas.microsoft.com/office/drawing/2014/main" id="{7D889FE5-104D-477E-9A3B-54E9F23EA9FD}"/>
              </a:ext>
            </a:extLst>
          </p:cNvPr>
          <p:cNvSpPr>
            <a:spLocks noGrp="1"/>
          </p:cNvSpPr>
          <p:nvPr>
            <p:ph type="pic" sz="quarter" idx="24"/>
          </p:nvPr>
        </p:nvSpPr>
        <p:spPr>
          <a:xfrm>
            <a:off x="12126171" y="2503302"/>
            <a:ext cx="5454396"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7" name="SmartArt Placeholder 11">
            <a:extLst>
              <a:ext uri="{FF2B5EF4-FFF2-40B4-BE49-F238E27FC236}">
                <a16:creationId xmlns:a16="http://schemas.microsoft.com/office/drawing/2014/main" id="{AB08C995-FAD9-4EB7-AC7F-15F18C56C8C4}"/>
              </a:ext>
            </a:extLst>
          </p:cNvPr>
          <p:cNvSpPr>
            <a:spLocks noGrp="1"/>
          </p:cNvSpPr>
          <p:nvPr>
            <p:ph type="dgm" sz="quarter" idx="25"/>
          </p:nvPr>
        </p:nvSpPr>
        <p:spPr>
          <a:xfrm>
            <a:off x="12126171" y="2503302"/>
            <a:ext cx="5454396"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039">
              <a:spcBef>
                <a:spcPct val="0"/>
              </a:spcBef>
              <a:buNone/>
            </a:pPr>
            <a:r>
              <a:rPr lang="en-US"/>
              <a:t>Click icon to add SmartArt graphic</a:t>
            </a:r>
          </a:p>
        </p:txBody>
      </p:sp>
      <p:sp>
        <p:nvSpPr>
          <p:cNvPr id="18" name="Text Placeholder 7">
            <a:extLst>
              <a:ext uri="{FF2B5EF4-FFF2-40B4-BE49-F238E27FC236}">
                <a16:creationId xmlns:a16="http://schemas.microsoft.com/office/drawing/2014/main" id="{D85915D9-7D16-4909-A2E8-78399D1F1910}"/>
              </a:ext>
            </a:extLst>
          </p:cNvPr>
          <p:cNvSpPr>
            <a:spLocks noGrp="1"/>
          </p:cNvSpPr>
          <p:nvPr>
            <p:ph type="body" sz="quarter" idx="26" hasCustomPrompt="1"/>
          </p:nvPr>
        </p:nvSpPr>
        <p:spPr>
          <a:xfrm>
            <a:off x="12347327"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140" indent="0">
              <a:buFontTx/>
              <a:buNone/>
              <a:defRPr sz="2000" b="1">
                <a:solidFill>
                  <a:schemeClr val="tx1"/>
                </a:solidFill>
                <a:latin typeface="Trebuchet MS" panose="020B0603020202020204" pitchFamily="34" charset="0"/>
              </a:defRPr>
            </a:lvl2pPr>
            <a:lvl3pPr marL="2441304" indent="0">
              <a:buFontTx/>
              <a:buNone/>
              <a:defRPr sz="2000" b="1">
                <a:solidFill>
                  <a:schemeClr val="tx1"/>
                </a:solidFill>
                <a:latin typeface="Trebuchet MS" panose="020B0603020202020204" pitchFamily="34" charset="0"/>
              </a:defRPr>
            </a:lvl3pPr>
            <a:lvl4pPr marL="3466172" indent="0">
              <a:buFontTx/>
              <a:buNone/>
              <a:defRPr sz="2000" b="1">
                <a:solidFill>
                  <a:schemeClr val="tx1"/>
                </a:solidFill>
                <a:latin typeface="Trebuchet MS" panose="020B0603020202020204" pitchFamily="34" charset="0"/>
              </a:defRPr>
            </a:lvl4pPr>
            <a:lvl5pPr marL="4234859"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27" name="Text Placeholder 7">
            <a:extLst>
              <a:ext uri="{FF2B5EF4-FFF2-40B4-BE49-F238E27FC236}">
                <a16:creationId xmlns:a16="http://schemas.microsoft.com/office/drawing/2014/main" id="{9992BCBE-092E-407C-9DE4-669DA00E5EFA}"/>
              </a:ext>
            </a:extLst>
          </p:cNvPr>
          <p:cNvSpPr>
            <a:spLocks noGrp="1"/>
          </p:cNvSpPr>
          <p:nvPr>
            <p:ph type="body" sz="quarter" idx="27"/>
          </p:nvPr>
        </p:nvSpPr>
        <p:spPr>
          <a:xfrm>
            <a:off x="12347327"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140" indent="0">
              <a:buFontTx/>
              <a:buNone/>
              <a:defRPr sz="2000" b="1">
                <a:solidFill>
                  <a:schemeClr val="tx1"/>
                </a:solidFill>
                <a:latin typeface="Trebuchet MS" panose="020B0603020202020204" pitchFamily="34" charset="0"/>
              </a:defRPr>
            </a:lvl2pPr>
            <a:lvl3pPr marL="2441304" indent="0">
              <a:buFontTx/>
              <a:buNone/>
              <a:defRPr sz="2000" b="1">
                <a:solidFill>
                  <a:schemeClr val="tx1"/>
                </a:solidFill>
                <a:latin typeface="Trebuchet MS" panose="020B0603020202020204" pitchFamily="34" charset="0"/>
              </a:defRPr>
            </a:lvl3pPr>
            <a:lvl4pPr marL="3466172" indent="0">
              <a:buFontTx/>
              <a:buNone/>
              <a:defRPr sz="2000" b="1">
                <a:solidFill>
                  <a:schemeClr val="tx1"/>
                </a:solidFill>
                <a:latin typeface="Trebuchet MS" panose="020B0603020202020204" pitchFamily="34" charset="0"/>
              </a:defRPr>
            </a:lvl4pPr>
            <a:lvl5pPr marL="4234859"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28" name="Picture Placeholder 2">
            <a:extLst>
              <a:ext uri="{FF2B5EF4-FFF2-40B4-BE49-F238E27FC236}">
                <a16:creationId xmlns:a16="http://schemas.microsoft.com/office/drawing/2014/main" id="{06F207AC-CA8E-433B-96C7-B19B3A998845}"/>
              </a:ext>
            </a:extLst>
          </p:cNvPr>
          <p:cNvSpPr>
            <a:spLocks noGrp="1"/>
          </p:cNvSpPr>
          <p:nvPr>
            <p:ph type="pic" sz="quarter" idx="20"/>
          </p:nvPr>
        </p:nvSpPr>
        <p:spPr>
          <a:xfrm>
            <a:off x="6407841" y="2503302"/>
            <a:ext cx="5454396"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9" name="SmartArt Placeholder 11">
            <a:extLst>
              <a:ext uri="{FF2B5EF4-FFF2-40B4-BE49-F238E27FC236}">
                <a16:creationId xmlns:a16="http://schemas.microsoft.com/office/drawing/2014/main" id="{76888FEB-213D-42FE-A948-63956E02BB9B}"/>
              </a:ext>
            </a:extLst>
          </p:cNvPr>
          <p:cNvSpPr>
            <a:spLocks noGrp="1"/>
          </p:cNvSpPr>
          <p:nvPr>
            <p:ph type="dgm" sz="quarter" idx="21"/>
          </p:nvPr>
        </p:nvSpPr>
        <p:spPr>
          <a:xfrm>
            <a:off x="6407841" y="2503302"/>
            <a:ext cx="5454396"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039">
              <a:spcBef>
                <a:spcPct val="0"/>
              </a:spcBef>
              <a:buNone/>
            </a:pPr>
            <a:r>
              <a:rPr lang="en-US"/>
              <a:t>Click icon to add SmartArt graphic</a:t>
            </a:r>
          </a:p>
        </p:txBody>
      </p:sp>
      <p:sp>
        <p:nvSpPr>
          <p:cNvPr id="30" name="Text Placeholder 7">
            <a:extLst>
              <a:ext uri="{FF2B5EF4-FFF2-40B4-BE49-F238E27FC236}">
                <a16:creationId xmlns:a16="http://schemas.microsoft.com/office/drawing/2014/main" id="{C96E6105-85B7-4E7A-A54A-D38F411EBA3A}"/>
              </a:ext>
            </a:extLst>
          </p:cNvPr>
          <p:cNvSpPr>
            <a:spLocks noGrp="1"/>
          </p:cNvSpPr>
          <p:nvPr>
            <p:ph type="body" sz="quarter" idx="22" hasCustomPrompt="1"/>
          </p:nvPr>
        </p:nvSpPr>
        <p:spPr>
          <a:xfrm>
            <a:off x="6625635"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140" indent="0">
              <a:buFontTx/>
              <a:buNone/>
              <a:defRPr sz="2000" b="1">
                <a:solidFill>
                  <a:schemeClr val="tx1"/>
                </a:solidFill>
                <a:latin typeface="Trebuchet MS" panose="020B0603020202020204" pitchFamily="34" charset="0"/>
              </a:defRPr>
            </a:lvl2pPr>
            <a:lvl3pPr marL="2441304" indent="0">
              <a:buFontTx/>
              <a:buNone/>
              <a:defRPr sz="2000" b="1">
                <a:solidFill>
                  <a:schemeClr val="tx1"/>
                </a:solidFill>
                <a:latin typeface="Trebuchet MS" panose="020B0603020202020204" pitchFamily="34" charset="0"/>
              </a:defRPr>
            </a:lvl3pPr>
            <a:lvl4pPr marL="3466172" indent="0">
              <a:buFontTx/>
              <a:buNone/>
              <a:defRPr sz="2000" b="1">
                <a:solidFill>
                  <a:schemeClr val="tx1"/>
                </a:solidFill>
                <a:latin typeface="Trebuchet MS" panose="020B0603020202020204" pitchFamily="34" charset="0"/>
              </a:defRPr>
            </a:lvl4pPr>
            <a:lvl5pPr marL="4234859"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31" name="Text Placeholder 7">
            <a:extLst>
              <a:ext uri="{FF2B5EF4-FFF2-40B4-BE49-F238E27FC236}">
                <a16:creationId xmlns:a16="http://schemas.microsoft.com/office/drawing/2014/main" id="{0FE6E113-547B-431F-B972-0BA53F8DA68A}"/>
              </a:ext>
            </a:extLst>
          </p:cNvPr>
          <p:cNvSpPr>
            <a:spLocks noGrp="1"/>
          </p:cNvSpPr>
          <p:nvPr>
            <p:ph type="body" sz="quarter" idx="23"/>
          </p:nvPr>
        </p:nvSpPr>
        <p:spPr>
          <a:xfrm>
            <a:off x="6625635"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140" indent="0">
              <a:buFontTx/>
              <a:buNone/>
              <a:defRPr sz="2000" b="1">
                <a:solidFill>
                  <a:schemeClr val="tx1"/>
                </a:solidFill>
                <a:latin typeface="Trebuchet MS" panose="020B0603020202020204" pitchFamily="34" charset="0"/>
              </a:defRPr>
            </a:lvl2pPr>
            <a:lvl3pPr marL="2441304" indent="0">
              <a:buFontTx/>
              <a:buNone/>
              <a:defRPr sz="2000" b="1">
                <a:solidFill>
                  <a:schemeClr val="tx1"/>
                </a:solidFill>
                <a:latin typeface="Trebuchet MS" panose="020B0603020202020204" pitchFamily="34" charset="0"/>
              </a:defRPr>
            </a:lvl3pPr>
            <a:lvl4pPr marL="3466172" indent="0">
              <a:buFontTx/>
              <a:buNone/>
              <a:defRPr sz="2000" b="1">
                <a:solidFill>
                  <a:schemeClr val="tx1"/>
                </a:solidFill>
                <a:latin typeface="Trebuchet MS" panose="020B0603020202020204" pitchFamily="34" charset="0"/>
              </a:defRPr>
            </a:lvl4pPr>
            <a:lvl5pPr marL="4234859"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32" name="Picture Placeholder 2">
            <a:extLst>
              <a:ext uri="{FF2B5EF4-FFF2-40B4-BE49-F238E27FC236}">
                <a16:creationId xmlns:a16="http://schemas.microsoft.com/office/drawing/2014/main" id="{EEA0FB99-763B-4309-9D54-43CD80B19DC6}"/>
              </a:ext>
            </a:extLst>
          </p:cNvPr>
          <p:cNvSpPr>
            <a:spLocks noGrp="1"/>
          </p:cNvSpPr>
          <p:nvPr>
            <p:ph type="pic" sz="quarter" idx="11"/>
          </p:nvPr>
        </p:nvSpPr>
        <p:spPr>
          <a:xfrm>
            <a:off x="689511" y="2503302"/>
            <a:ext cx="5454396"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3" name="SmartArt Placeholder 11">
            <a:extLst>
              <a:ext uri="{FF2B5EF4-FFF2-40B4-BE49-F238E27FC236}">
                <a16:creationId xmlns:a16="http://schemas.microsoft.com/office/drawing/2014/main" id="{3E8207E7-A9F8-41BC-B60A-17999DC7949F}"/>
              </a:ext>
            </a:extLst>
          </p:cNvPr>
          <p:cNvSpPr>
            <a:spLocks noGrp="1"/>
          </p:cNvSpPr>
          <p:nvPr>
            <p:ph type="dgm" sz="quarter" idx="15"/>
          </p:nvPr>
        </p:nvSpPr>
        <p:spPr>
          <a:xfrm>
            <a:off x="689511" y="2503302"/>
            <a:ext cx="5454396" cy="2174205"/>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50" dirty="0">
                <a:solidFill>
                  <a:schemeClr val="tx1"/>
                </a:solidFill>
                <a:latin typeface="Trebuchet MS" panose="020B0603020202020204" pitchFamily="34" charset="0"/>
              </a:defRPr>
            </a:lvl1pPr>
          </a:lstStyle>
          <a:p>
            <a:pPr marL="0" lvl="0" indent="0" algn="ctr" defTabSz="831039">
              <a:spcBef>
                <a:spcPct val="0"/>
              </a:spcBef>
              <a:buNone/>
            </a:pPr>
            <a:r>
              <a:rPr lang="en-US"/>
              <a:t>Click icon to add SmartArt graphic</a:t>
            </a:r>
          </a:p>
        </p:txBody>
      </p:sp>
      <p:sp>
        <p:nvSpPr>
          <p:cNvPr id="34" name="Text Placeholder 7">
            <a:extLst>
              <a:ext uri="{FF2B5EF4-FFF2-40B4-BE49-F238E27FC236}">
                <a16:creationId xmlns:a16="http://schemas.microsoft.com/office/drawing/2014/main" id="{C2F28608-DC62-4543-B527-6600164E8897}"/>
              </a:ext>
            </a:extLst>
          </p:cNvPr>
          <p:cNvSpPr>
            <a:spLocks noGrp="1"/>
          </p:cNvSpPr>
          <p:nvPr>
            <p:ph type="body" sz="quarter" idx="12" hasCustomPrompt="1"/>
          </p:nvPr>
        </p:nvSpPr>
        <p:spPr>
          <a:xfrm>
            <a:off x="913683" y="2686116"/>
            <a:ext cx="498348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140" indent="0">
              <a:buFontTx/>
              <a:buNone/>
              <a:defRPr sz="2000" b="1">
                <a:solidFill>
                  <a:schemeClr val="tx1"/>
                </a:solidFill>
                <a:latin typeface="Trebuchet MS" panose="020B0603020202020204" pitchFamily="34" charset="0"/>
              </a:defRPr>
            </a:lvl2pPr>
            <a:lvl3pPr marL="2441304" indent="0">
              <a:buFontTx/>
              <a:buNone/>
              <a:defRPr sz="2000" b="1">
                <a:solidFill>
                  <a:schemeClr val="tx1"/>
                </a:solidFill>
                <a:latin typeface="Trebuchet MS" panose="020B0603020202020204" pitchFamily="34" charset="0"/>
              </a:defRPr>
            </a:lvl3pPr>
            <a:lvl4pPr marL="3466172" indent="0">
              <a:buFontTx/>
              <a:buNone/>
              <a:defRPr sz="2000" b="1">
                <a:solidFill>
                  <a:schemeClr val="tx1"/>
                </a:solidFill>
                <a:latin typeface="Trebuchet MS" panose="020B0603020202020204" pitchFamily="34" charset="0"/>
              </a:defRPr>
            </a:lvl4pPr>
            <a:lvl5pPr marL="4234859" indent="0">
              <a:buFontTx/>
              <a:buNone/>
              <a:defRPr sz="2000" b="1">
                <a:solidFill>
                  <a:schemeClr val="tx1"/>
                </a:solidFill>
                <a:latin typeface="Trebuchet MS" panose="020B0603020202020204" pitchFamily="34" charset="0"/>
              </a:defRPr>
            </a:lvl5pPr>
          </a:lstStyle>
          <a:p>
            <a:pPr lvl="0"/>
            <a:r>
              <a:rPr lang="en-US"/>
              <a:t>CLICK TO EDIT MASTER TEXT STYLES</a:t>
            </a:r>
          </a:p>
        </p:txBody>
      </p:sp>
      <p:sp>
        <p:nvSpPr>
          <p:cNvPr id="35" name="Text Placeholder 7">
            <a:extLst>
              <a:ext uri="{FF2B5EF4-FFF2-40B4-BE49-F238E27FC236}">
                <a16:creationId xmlns:a16="http://schemas.microsoft.com/office/drawing/2014/main" id="{7D8D8376-C802-4D1C-801E-D786E3BB357A}"/>
              </a:ext>
            </a:extLst>
          </p:cNvPr>
          <p:cNvSpPr>
            <a:spLocks noGrp="1"/>
          </p:cNvSpPr>
          <p:nvPr>
            <p:ph type="body" sz="quarter" idx="13"/>
          </p:nvPr>
        </p:nvSpPr>
        <p:spPr>
          <a:xfrm>
            <a:off x="913683" y="2957048"/>
            <a:ext cx="4983480" cy="375180"/>
          </a:xfrm>
          <a:prstGeom prst="rect">
            <a:avLst/>
          </a:prstGeom>
        </p:spPr>
        <p:txBody>
          <a:bodyPr/>
          <a:lstStyle>
            <a:lvl1pPr marL="0" indent="0" algn="ctr">
              <a:buFontTx/>
              <a:buNone/>
              <a:defRPr sz="1601" b="0">
                <a:solidFill>
                  <a:schemeClr val="tx1"/>
                </a:solidFill>
                <a:latin typeface="Trebuchet MS" panose="020B0603020202020204" pitchFamily="34" charset="0"/>
              </a:defRPr>
            </a:lvl1pPr>
            <a:lvl2pPr marL="1281140" indent="0">
              <a:buFontTx/>
              <a:buNone/>
              <a:defRPr sz="2000" b="1">
                <a:solidFill>
                  <a:schemeClr val="tx1"/>
                </a:solidFill>
                <a:latin typeface="Trebuchet MS" panose="020B0603020202020204" pitchFamily="34" charset="0"/>
              </a:defRPr>
            </a:lvl2pPr>
            <a:lvl3pPr marL="2441304" indent="0">
              <a:buFontTx/>
              <a:buNone/>
              <a:defRPr sz="2000" b="1">
                <a:solidFill>
                  <a:schemeClr val="tx1"/>
                </a:solidFill>
                <a:latin typeface="Trebuchet MS" panose="020B0603020202020204" pitchFamily="34" charset="0"/>
              </a:defRPr>
            </a:lvl3pPr>
            <a:lvl4pPr marL="3466172" indent="0">
              <a:buFontTx/>
              <a:buNone/>
              <a:defRPr sz="2000" b="1">
                <a:solidFill>
                  <a:schemeClr val="tx1"/>
                </a:solidFill>
                <a:latin typeface="Trebuchet MS" panose="020B0603020202020204" pitchFamily="34" charset="0"/>
              </a:defRPr>
            </a:lvl4pPr>
            <a:lvl5pPr marL="4234859" indent="0">
              <a:buFontTx/>
              <a:buNone/>
              <a:defRPr sz="2000" b="1">
                <a:solidFill>
                  <a:schemeClr val="tx1"/>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437188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5578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0.xml><?xml version="1.0" encoding="utf-8"?>
<p:sldLayout xmlns:a="http://schemas.openxmlformats.org/drawingml/2006/main" xmlns:r="http://schemas.openxmlformats.org/officeDocument/2006/relationships" xmlns:p="http://schemas.openxmlformats.org/presentationml/2006/main" userDrawn="1">
  <p:cSld name="1_Content Slide_SUBTITLE_">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C7287D93-1CC1-42BE-A9C5-6AFEDDF37F73}"/>
              </a:ext>
            </a:extLst>
          </p:cNvPr>
          <p:cNvSpPr>
            <a:spLocks noGrp="1"/>
          </p:cNvSpPr>
          <p:nvPr>
            <p:ph type="body" sz="quarter" idx="10" hasCustomPrompt="1"/>
          </p:nvPr>
        </p:nvSpPr>
        <p:spPr>
          <a:xfrm>
            <a:off x="781138" y="924576"/>
            <a:ext cx="16723361" cy="701672"/>
          </a:xfrm>
          <a:prstGeom prst="rect">
            <a:avLst/>
          </a:prstGeom>
        </p:spPr>
        <p:txBody>
          <a:bodyPr/>
          <a:lstStyle>
            <a:lvl1pPr marL="0" indent="0" algn="ctr">
              <a:lnSpc>
                <a:spcPct val="90000"/>
              </a:lnSpc>
              <a:buFontTx/>
              <a:buNone/>
              <a:defRPr sz="1800" cap="none" baseline="0">
                <a:solidFill>
                  <a:schemeClr val="tx1"/>
                </a:solidFill>
                <a:latin typeface="NVIDIA Sans" panose="020B0503020203020204" pitchFamily="34" charset="0"/>
                <a:cs typeface="NVIDIA Sans" panose="020B0503020203020204" pitchFamily="34" charset="0"/>
              </a:defRPr>
            </a:lvl1pPr>
            <a:lvl2pPr marL="640506" indent="0" algn="l">
              <a:lnSpc>
                <a:spcPct val="90000"/>
              </a:lnSpc>
              <a:buFontTx/>
              <a:buNone/>
              <a:defRPr sz="1886" cap="all" baseline="0">
                <a:solidFill>
                  <a:schemeClr val="tx2"/>
                </a:solidFill>
                <a:latin typeface="NVIDIA Sans" panose="020B0503020203020204" pitchFamily="34" charset="0"/>
              </a:defRPr>
            </a:lvl2pPr>
            <a:lvl3pPr marL="1220531" indent="0" algn="l">
              <a:lnSpc>
                <a:spcPct val="90000"/>
              </a:lnSpc>
              <a:buFontTx/>
              <a:buNone/>
              <a:defRPr sz="1886" cap="all" baseline="0">
                <a:solidFill>
                  <a:schemeClr val="tx2"/>
                </a:solidFill>
                <a:latin typeface="NVIDIA Sans" panose="020B0503020203020204" pitchFamily="34" charset="0"/>
              </a:defRPr>
            </a:lvl3pPr>
            <a:lvl4pPr marL="1732911" indent="0">
              <a:buNone/>
              <a:defRPr/>
            </a:lvl4pPr>
          </a:lstStyle>
          <a:p>
            <a:pPr lvl="0"/>
            <a:r>
              <a:rPr lang="en-US"/>
              <a:t>Edit Master Text Style</a:t>
            </a:r>
          </a:p>
        </p:txBody>
      </p:sp>
      <p:sp>
        <p:nvSpPr>
          <p:cNvPr id="2" name="Title 2">
            <a:extLst>
              <a:ext uri="{FF2B5EF4-FFF2-40B4-BE49-F238E27FC236}">
                <a16:creationId xmlns:a16="http://schemas.microsoft.com/office/drawing/2014/main" id="{BB79D40E-2E91-9554-8E12-50806CA33B8F}"/>
              </a:ext>
            </a:extLst>
          </p:cNvPr>
          <p:cNvSpPr>
            <a:spLocks noGrp="1" noChangeArrowheads="1"/>
          </p:cNvSpPr>
          <p:nvPr>
            <p:ph type="title"/>
          </p:nvPr>
        </p:nvSpPr>
        <p:spPr bwMode="auto">
          <a:xfrm>
            <a:off x="781803" y="407543"/>
            <a:ext cx="16724399" cy="537504"/>
          </a:xfrm>
          <a:prstGeom prst="rect">
            <a:avLst/>
          </a:prstGeom>
          <a:noFill/>
          <a:ln w="9525">
            <a:noFill/>
            <a:miter lim="800000"/>
            <a:headEnd/>
            <a:tailEnd/>
          </a:ln>
        </p:spPr>
        <p:txBody>
          <a:bodyPr vert="horz" wrap="square" lIns="91386" tIns="45690" rIns="91386" bIns="45690" numCol="1" anchor="b" anchorCtr="0" compatLnSpc="1">
            <a:prstTxWarp prst="textNoShape">
              <a:avLst/>
            </a:prstTxWarp>
            <a:noAutofit/>
          </a:bodyPr>
          <a:lstStyle>
            <a:lvl1pPr>
              <a:defRPr sz="2201">
                <a:latin typeface="NVIDIA Sans" panose="020B0503020203020204" pitchFamily="34" charset="0"/>
                <a:cs typeface="NVIDIA Sans" panose="020B0503020203020204" pitchFamily="34" charset="0"/>
              </a:defRPr>
            </a:lvl1pPr>
          </a:lstStyle>
          <a:p>
            <a:pPr lvl="0"/>
            <a:r>
              <a:rPr lang="en-US"/>
              <a:t>Click to edit Master title style</a:t>
            </a:r>
          </a:p>
        </p:txBody>
      </p:sp>
    </p:spTree>
    <p:extLst>
      <p:ext uri="{BB962C8B-B14F-4D97-AF65-F5344CB8AC3E}">
        <p14:creationId xmlns:p14="http://schemas.microsoft.com/office/powerpoint/2010/main" val="3690816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756508" y="1491789"/>
            <a:ext cx="9641108" cy="2468880"/>
          </a:xfrm>
        </p:spPr>
        <p:txBody>
          <a:bodyPr anchor="b">
            <a:normAutofit/>
          </a:bodyPr>
          <a:lstStyle>
            <a:lvl1pPr algn="l">
              <a:defRPr sz="44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756508" y="3970863"/>
            <a:ext cx="9641108" cy="851916"/>
          </a:xfrm>
          <a:prstGeom prst="rect">
            <a:avLst/>
          </a:prstGeom>
        </p:spPr>
        <p:txBody>
          <a:bodyPr>
            <a:normAutofit/>
          </a:bodyPr>
          <a:lstStyle>
            <a:lvl1pPr marL="0" indent="0" algn="l">
              <a:buNone/>
              <a:defRPr sz="2201" b="0" cap="none" baseline="0">
                <a:solidFill>
                  <a:schemeClr val="bg1"/>
                </a:solidFill>
                <a:latin typeface="NVIDIA Sans" panose="020B0503020203020204" pitchFamily="34" charset="0"/>
                <a:cs typeface="NVIDIA Sans" panose="020B0503020203020204" pitchFamily="34" charset="0"/>
              </a:defRPr>
            </a:lvl1pPr>
            <a:lvl2pPr marL="685662" indent="0" algn="ctr">
              <a:buNone/>
              <a:defRPr sz="3000"/>
            </a:lvl2pPr>
            <a:lvl3pPr marL="1371327" indent="0" algn="ctr">
              <a:buNone/>
              <a:defRPr sz="2700"/>
            </a:lvl3pPr>
            <a:lvl4pPr marL="2056989" indent="0" algn="ctr">
              <a:buNone/>
              <a:defRPr sz="2400"/>
            </a:lvl4pPr>
            <a:lvl5pPr marL="2742651" indent="0" algn="ctr">
              <a:buNone/>
              <a:defRPr sz="2400"/>
            </a:lvl5pPr>
            <a:lvl6pPr marL="3428313" indent="0" algn="ctr">
              <a:buNone/>
              <a:defRPr sz="2400"/>
            </a:lvl6pPr>
            <a:lvl7pPr marL="4113978" indent="0" algn="ctr">
              <a:buNone/>
              <a:defRPr sz="2400"/>
            </a:lvl7pPr>
            <a:lvl8pPr marL="4799640" indent="0" algn="ctr">
              <a:buNone/>
              <a:defRPr sz="2400"/>
            </a:lvl8pPr>
            <a:lvl9pPr marL="5485302" indent="0" algn="ctr">
              <a:buNone/>
              <a:defRPr sz="2400"/>
            </a:lvl9pPr>
          </a:lstStyle>
          <a:p>
            <a:r>
              <a:rPr lang="en-US"/>
              <a:t>Click to Add Subtitle/Name/Date</a:t>
            </a:r>
          </a:p>
        </p:txBody>
      </p:sp>
    </p:spTree>
    <p:extLst>
      <p:ext uri="{BB962C8B-B14F-4D97-AF65-F5344CB8AC3E}">
        <p14:creationId xmlns:p14="http://schemas.microsoft.com/office/powerpoint/2010/main" val="34581844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28641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7500461" y="5278262"/>
            <a:ext cx="5510145" cy="374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48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1543712" y="5278264"/>
            <a:ext cx="5511261" cy="393226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7975900" y="5570720"/>
            <a:ext cx="4636517" cy="1275414"/>
          </a:xfrm>
          <a:prstGeom prst="rect">
            <a:avLst/>
          </a:prstGeom>
        </p:spPr>
        <p:txBody>
          <a:bodyPr/>
          <a:lstStyle>
            <a:lvl1pPr marL="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1pPr>
            <a:lvl2pPr marL="45711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21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32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434"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7975900" y="6865007"/>
            <a:ext cx="4636517" cy="1275414"/>
          </a:xfrm>
          <a:prstGeom prst="rect">
            <a:avLst/>
          </a:prstGeom>
        </p:spPr>
        <p:txBody>
          <a:bodyPr/>
          <a:lstStyle>
            <a:lvl1pPr marL="0" indent="0">
              <a:buClr>
                <a:schemeClr val="tx2"/>
              </a:buClr>
              <a:buFontTx/>
              <a:buNone/>
              <a:defRPr sz="4800" b="0">
                <a:solidFill>
                  <a:schemeClr val="bg1"/>
                </a:solidFill>
                <a:latin typeface="NVIDIA Sans" panose="020B0503020203020204" pitchFamily="34" charset="0"/>
                <a:cs typeface="NVIDIA Sans" panose="020B0503020203020204" pitchFamily="34" charset="0"/>
              </a:defRPr>
            </a:lvl1pPr>
            <a:lvl2pPr marL="45711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21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327"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434"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5145058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205444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1257300" y="2423160"/>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354242" y="9817894"/>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42108394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1257300" y="0"/>
            <a:ext cx="15773400" cy="1257300"/>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1257300" y="2436876"/>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654948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1257300" y="0"/>
            <a:ext cx="15773400" cy="1257300"/>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1257300" y="2436876"/>
            <a:ext cx="15773400"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354242" y="9817894"/>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52376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1257300" y="2423160"/>
            <a:ext cx="7607808"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9422892" y="2423160"/>
            <a:ext cx="7607808"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823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1257300" y="2423160"/>
            <a:ext cx="7607808"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9422892" y="2423160"/>
            <a:ext cx="7607808" cy="6825996"/>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354242" y="9817894"/>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276615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6990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31" lvl="0" indent="-342831"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9564624" y="151034"/>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9564624" y="3494099"/>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9564624"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9991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9564624" y="3494099"/>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9564624" y="609389"/>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31" lvl="0" indent="-342831" algn="ctr"/>
            <a:r>
              <a:rPr lang="en-US"/>
              <a:t>Click icon to add picture</a:t>
            </a:r>
          </a:p>
        </p:txBody>
      </p:sp>
    </p:spTree>
    <p:extLst>
      <p:ext uri="{BB962C8B-B14F-4D97-AF65-F5344CB8AC3E}">
        <p14:creationId xmlns:p14="http://schemas.microsoft.com/office/powerpoint/2010/main" val="428974725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10081419"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31" lvl="0" indent="-342831"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1298448" y="151034"/>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1298448" y="3494099"/>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1298448"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9752209"/>
            <a:ext cx="1165284" cy="541469"/>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2976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16344900" y="9166857"/>
            <a:ext cx="1943100" cy="11201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1298448" y="151034"/>
            <a:ext cx="7319772" cy="1682847"/>
          </a:xfrm>
        </p:spPr>
        <p:txBody>
          <a:bodyPr>
            <a:normAutofit/>
          </a:bodyPr>
          <a:lstStyle>
            <a:lvl1pPr algn="l">
              <a:spcBef>
                <a:spcPts val="300"/>
              </a:spcBef>
              <a:spcAft>
                <a:spcPts val="300"/>
              </a:spcAft>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1298448" y="3494099"/>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1298448"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10081419" y="2"/>
            <a:ext cx="8206581" cy="10286999"/>
          </a:xfrm>
          <a:prstGeom prst="rect">
            <a:avLst/>
          </a:prstGeom>
          <a:solidFill>
            <a:schemeClr val="tx1">
              <a:lumMod val="95000"/>
            </a:schemeClr>
          </a:solidFill>
          <a:ln w="9525">
            <a:noFill/>
          </a:ln>
        </p:spPr>
        <p:txBody>
          <a:bodyPr tIns="1097280" anchor="ctr"/>
          <a:lstStyle/>
          <a:p>
            <a:pPr lvl="0" indent="0" algn="ctr" defTabSz="1371327">
              <a:lnSpc>
                <a:spcPct val="90000"/>
              </a:lnSpc>
              <a:spcBef>
                <a:spcPts val="1500"/>
              </a:spcBef>
              <a:buFontTx/>
              <a:buNone/>
            </a:pPr>
            <a:endParaRPr lang="en-US" sz="2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9752209"/>
            <a:ext cx="1165284" cy="541469"/>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0685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1298448" y="609389"/>
            <a:ext cx="7319772" cy="1682847"/>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1298448" y="3494099"/>
            <a:ext cx="7319772" cy="5672762"/>
          </a:xfrm>
          <a:prstGeom prst="rect">
            <a:avLst/>
          </a:prstGeom>
        </p:spPr>
        <p:txBody>
          <a:bodyP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9752209"/>
            <a:ext cx="1165284" cy="541469"/>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10081419" y="0"/>
            <a:ext cx="8206581"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31" lvl="0" indent="-342831" algn="ctr"/>
            <a:r>
              <a:rPr lang="en-US"/>
              <a:t>Click icon to add picture</a:t>
            </a:r>
          </a:p>
        </p:txBody>
      </p:sp>
    </p:spTree>
    <p:extLst>
      <p:ext uri="{BB962C8B-B14F-4D97-AF65-F5344CB8AC3E}">
        <p14:creationId xmlns:p14="http://schemas.microsoft.com/office/powerpoint/2010/main" val="4210970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8211312" y="0"/>
            <a:ext cx="10076688"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31" lvl="0" indent="-342831"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1298450" y="4302077"/>
            <a:ext cx="6089903" cy="1682847"/>
          </a:xfrm>
        </p:spPr>
        <p:txBody>
          <a:bodyPr anchor="ct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9752209"/>
            <a:ext cx="1165284" cy="541469"/>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337446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1298448" y="3414797"/>
            <a:ext cx="6071616" cy="1682847"/>
          </a:xfrm>
        </p:spPr>
        <p:txBody>
          <a:bodyPr anchor="b">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1298448" y="5141561"/>
            <a:ext cx="6071616"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9752209"/>
            <a:ext cx="1165284" cy="541469"/>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8211312" y="0"/>
            <a:ext cx="10076688"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831" lvl="0" indent="-342831" algn="ctr"/>
            <a:r>
              <a:rPr lang="en-US"/>
              <a:t>Click icon to add picture</a:t>
            </a:r>
          </a:p>
        </p:txBody>
      </p:sp>
    </p:spTree>
    <p:extLst>
      <p:ext uri="{BB962C8B-B14F-4D97-AF65-F5344CB8AC3E}">
        <p14:creationId xmlns:p14="http://schemas.microsoft.com/office/powerpoint/2010/main" val="26525414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3031325" y="2424906"/>
            <a:ext cx="12225351"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3031325" y="8531981"/>
            <a:ext cx="122253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3031325" y="8875784"/>
            <a:ext cx="122253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6729429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9677400" y="3459984"/>
            <a:ext cx="7791798" cy="3939762"/>
          </a:xfrm>
          <a:prstGeom prst="rect">
            <a:avLst/>
          </a:prstGeom>
        </p:spPr>
        <p:txBody>
          <a:bodyPr anchor="ct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818802"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2078765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818802"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9296400" y="2424906"/>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9296405" y="8531981"/>
            <a:ext cx="817313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9296405" y="8875784"/>
            <a:ext cx="817313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8575313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330100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818802" y="2424906"/>
            <a:ext cx="441613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5529178" y="3459984"/>
            <a:ext cx="3462425" cy="3939762"/>
          </a:xfrm>
          <a:prstGeom prst="rect">
            <a:avLst/>
          </a:prstGeom>
        </p:spPr>
        <p:txBody>
          <a:bodyPr anchor="ct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9296403" y="2424906"/>
            <a:ext cx="441613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14006779" y="3459984"/>
            <a:ext cx="3462425" cy="3939762"/>
          </a:xfrm>
          <a:prstGeom prst="rect">
            <a:avLst/>
          </a:prstGeom>
        </p:spPr>
        <p:txBody>
          <a:bodyPr anchor="ctr"/>
          <a:lstStyle>
            <a:lvl1pPr marL="228555" indent="-228555">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662" indent="-228555">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2772" indent="-228555">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599879" indent="-228555">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6833" indent="-198398">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818802" y="8531981"/>
            <a:ext cx="441613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818802" y="8875784"/>
            <a:ext cx="441613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9296405" y="8531981"/>
            <a:ext cx="4416323"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9296405" y="8875784"/>
            <a:ext cx="4416323"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1831837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12074237"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6446519"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818802" y="2424906"/>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826555"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826555"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6446520"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6446520"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12066486" y="8531981"/>
            <a:ext cx="53951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12066486" y="8875784"/>
            <a:ext cx="53951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0460161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9260381" y="2424906"/>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5036129" y="2424906"/>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818806" y="2424906"/>
            <a:ext cx="3984566"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13484630" y="2424906"/>
            <a:ext cx="3984567"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5043668" y="8531981"/>
            <a:ext cx="3983954"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815264" y="853198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5043668" y="8875784"/>
            <a:ext cx="398395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815264" y="8875784"/>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9263767" y="853198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9263767" y="887578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13488022" y="853198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13488022" y="8875784"/>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229587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12075657"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12075657"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9260379"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3632660"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3638294"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3638294"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9266777"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9266777"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669194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12075657"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12075657"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6451328"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828422"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12079868"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834053"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834053"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6452805"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6452805"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12081288"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12081288"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720073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7167536" y="8529561"/>
            <a:ext cx="397764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2943287" y="8529561"/>
            <a:ext cx="398516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7167536" y="8863529"/>
            <a:ext cx="397764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2943287" y="8863529"/>
            <a:ext cx="398516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294328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716753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11391788"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11391790" y="8529561"/>
            <a:ext cx="3975734"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11391790" y="8863529"/>
            <a:ext cx="397573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5047207"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5047207"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9267304"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9267304"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13491559"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13491559"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1920661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818802"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504305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926730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13484031"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5047207"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5047207"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9267304"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9267304"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13491559"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13491559"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5043668" y="852956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815264" y="852956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5043668" y="887336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815264" y="8873364"/>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9263767" y="852956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9263767" y="887336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13488022" y="852956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13488022" y="8873364"/>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6873477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5891057" y="8529561"/>
            <a:ext cx="313074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2518712"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5891057" y="8863529"/>
            <a:ext cx="313074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2518712" y="8863529"/>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251058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5889858"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1264307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9266205"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9266205"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9263810"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12653712"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12653712"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7570956"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7570956"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14333260"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14333260"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15311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4191149" y="8529561"/>
            <a:ext cx="313074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818804"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4191149" y="8863529"/>
            <a:ext cx="313074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818804" y="8863529"/>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81880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4198071"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10951293"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7566297"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7566297"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7572024"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10953804"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10953804"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7570956"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7570956"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14333260"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14333260"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1433056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831" lvl="0" indent="-342831"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14322443" y="8551785"/>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14322443" y="8895588"/>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1257300" y="0"/>
            <a:ext cx="15773400" cy="1257300"/>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6544316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2837526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2642209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19993416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lang="en-US" sz="4200" b="1" dirty="0">
                <a:solidFill>
                  <a:schemeClr val="bg1"/>
                </a:solidFill>
                <a:latin typeface="+mn-lt"/>
              </a:defRPr>
            </a:lvl1pPr>
          </a:lstStyle>
          <a:p>
            <a:pPr marL="428538" lvl="0" indent="-428538" algn="ctr"/>
            <a:r>
              <a:rPr lang="en-US"/>
              <a:t>Click to add video</a:t>
            </a:r>
          </a:p>
        </p:txBody>
      </p:sp>
    </p:spTree>
    <p:extLst>
      <p:ext uri="{BB962C8B-B14F-4D97-AF65-F5344CB8AC3E}">
        <p14:creationId xmlns:p14="http://schemas.microsoft.com/office/powerpoint/2010/main" val="9830055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3481960"/>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5664637"/>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0"/>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420692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3481960"/>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0"/>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736852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userDrawn="1"/>
        </p:nvSpPr>
        <p:spPr>
          <a:xfrm>
            <a:off x="0" y="3481960"/>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0"/>
            <a:ext cx="15773400" cy="1257300"/>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662" indent="0" algn="ctr">
              <a:buFontTx/>
              <a:buNone/>
              <a:defRPr sz="2201">
                <a:latin typeface="NVIDIA Sans" panose="020B0503020203020204" pitchFamily="34" charset="0"/>
              </a:defRPr>
            </a:lvl2pPr>
            <a:lvl3pPr marL="1371327" indent="0" algn="ctr">
              <a:buFontTx/>
              <a:buNone/>
              <a:defRPr sz="2201">
                <a:latin typeface="NVIDIA Sans" panose="020B0503020203020204" pitchFamily="34" charset="0"/>
              </a:defRPr>
            </a:lvl3pPr>
            <a:lvl4pPr marL="2056989" indent="0" algn="ctr">
              <a:buFontTx/>
              <a:buNone/>
              <a:defRPr sz="2201">
                <a:latin typeface="NVIDIA Sans" panose="020B0503020203020204" pitchFamily="34" charset="0"/>
              </a:defRPr>
            </a:lvl4pPr>
            <a:lvl5pPr marL="2742651" indent="0" algn="ctr">
              <a:buFontTx/>
              <a:buNone/>
              <a:defRPr sz="2201">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userDrawn="1"/>
        </p:nvCxnSpPr>
        <p:spPr>
          <a:xfrm>
            <a:off x="0" y="6258559"/>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552452" y="4414427"/>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552452" y="3617841"/>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552452" y="3973796"/>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552452" y="3246477"/>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4076701" y="6008030"/>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4076699" y="5211443"/>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4076701" y="5567398"/>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4076699" y="4840079"/>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7581899" y="4414427"/>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7581897" y="3617841"/>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7581899" y="3973796"/>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7581897" y="3246477"/>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11106151" y="6008030"/>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11106150" y="5211443"/>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11106151" y="5567398"/>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11106150" y="4840079"/>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14649453" y="4414427"/>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14649452" y="3617841"/>
            <a:ext cx="3086106"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14649453" y="3973796"/>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14649452" y="3246477"/>
            <a:ext cx="3086106"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140" indent="0">
              <a:buFontTx/>
              <a:buNone/>
              <a:defRPr sz="2000" b="1">
                <a:solidFill>
                  <a:schemeClr val="tx1"/>
                </a:solidFill>
                <a:latin typeface="NVIDIA Sans" panose="020B0503020203020204" pitchFamily="34" charset="0"/>
              </a:defRPr>
            </a:lvl2pPr>
            <a:lvl3pPr marL="2441304" indent="0">
              <a:buFontTx/>
              <a:buNone/>
              <a:defRPr sz="2000" b="1">
                <a:solidFill>
                  <a:schemeClr val="tx1"/>
                </a:solidFill>
                <a:latin typeface="NVIDIA Sans" panose="020B0503020203020204" pitchFamily="34" charset="0"/>
              </a:defRPr>
            </a:lvl3pPr>
            <a:lvl4pPr marL="3466172" indent="0">
              <a:buFontTx/>
              <a:buNone/>
              <a:defRPr sz="2000" b="1">
                <a:solidFill>
                  <a:schemeClr val="tx1"/>
                </a:solidFill>
                <a:latin typeface="NVIDIA Sans" panose="020B0503020203020204" pitchFamily="34" charset="0"/>
              </a:defRPr>
            </a:lvl4pPr>
            <a:lvl5pPr marL="4234859" indent="0">
              <a:buFontTx/>
              <a:buNone/>
              <a:defRPr sz="2000" b="1">
                <a:solidFill>
                  <a:schemeClr val="tx1"/>
                </a:solidFill>
                <a:latin typeface="NVIDIA Sans" panose="020B0503020203020204" pitchFamily="34" charset="0"/>
              </a:defRPr>
            </a:lvl5pPr>
          </a:lstStyle>
          <a:p>
            <a:pPr lvl="0"/>
            <a:r>
              <a:rPr lang="en-US"/>
              <a:t>Year</a:t>
            </a:r>
          </a:p>
        </p:txBody>
      </p:sp>
    </p:spTree>
    <p:extLst>
      <p:ext uri="{BB962C8B-B14F-4D97-AF65-F5344CB8AC3E}">
        <p14:creationId xmlns:p14="http://schemas.microsoft.com/office/powerpoint/2010/main" val="24114843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8288002" cy="10287000"/>
          </a:xfrm>
          <a:prstGeom prst="rect">
            <a:avLst/>
          </a:prstGeom>
        </p:spPr>
      </p:pic>
      <p:sp>
        <p:nvSpPr>
          <p:cNvPr id="5" name="Rectangle 4">
            <a:extLst>
              <a:ext uri="{FF2B5EF4-FFF2-40B4-BE49-F238E27FC236}">
                <a16:creationId xmlns:a16="http://schemas.microsoft.com/office/drawing/2014/main" id="{CD79F16E-B355-8896-6563-603510529C31}"/>
              </a:ext>
            </a:extLst>
          </p:cNvPr>
          <p:cNvSpPr/>
          <p:nvPr userDrawn="1"/>
        </p:nvSpPr>
        <p:spPr>
          <a:xfrm>
            <a:off x="0" y="2071886"/>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userDrawn="1"/>
        </p:nvSpPr>
        <p:spPr>
          <a:xfrm flipV="1">
            <a:off x="0" y="7634953"/>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userDrawn="1"/>
        </p:nvSpPr>
        <p:spPr>
          <a:xfrm>
            <a:off x="0" y="534118"/>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3079379" y="6717281"/>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3079379" y="2853107"/>
            <a:ext cx="12129248" cy="3653507"/>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userDrawn="1"/>
        </p:nvSpPr>
        <p:spPr>
          <a:xfrm rot="10800000">
            <a:off x="8744573" y="6115413"/>
            <a:ext cx="827471" cy="2300310"/>
          </a:xfrm>
          <a:prstGeom prst="rect">
            <a:avLst/>
          </a:prstGeom>
          <a:noFill/>
        </p:spPr>
        <p:txBody>
          <a:bodyPr wrap="none" rtlCol="0">
            <a:spAutoFit/>
          </a:bodyPr>
          <a:lstStyle/>
          <a:p>
            <a:pPr algn="ctr"/>
            <a:r>
              <a:rPr lang="en-US" sz="14348">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userDrawn="1"/>
        </p:nvCxnSpPr>
        <p:spPr>
          <a:xfrm>
            <a:off x="3079377"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userDrawn="1"/>
        </p:nvCxnSpPr>
        <p:spPr>
          <a:xfrm>
            <a:off x="9511169"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userDrawn="1"/>
        </p:nvGrpSpPr>
        <p:grpSpPr>
          <a:xfrm>
            <a:off x="3079379" y="1898406"/>
            <a:ext cx="12129248" cy="2300310"/>
            <a:chOff x="6158753" y="6234204"/>
            <a:chExt cx="24258494" cy="4600614"/>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460530" y="6234204"/>
              <a:ext cx="1654942" cy="4600614"/>
            </a:xfrm>
            <a:prstGeom prst="rect">
              <a:avLst/>
            </a:prstGeom>
            <a:noFill/>
          </p:spPr>
          <p:txBody>
            <a:bodyPr wrap="none" rtlCol="0">
              <a:spAutoFit/>
            </a:bodyPr>
            <a:lstStyle/>
            <a:p>
              <a:pPr algn="ctr"/>
              <a:r>
                <a:rPr lang="en-US" sz="14348">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979654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 y="0"/>
            <a:ext cx="18288002" cy="10287000"/>
          </a:xfrm>
          <a:prstGeom prst="rect">
            <a:avLst/>
          </a:prstGeom>
        </p:spPr>
      </p:pic>
      <p:sp>
        <p:nvSpPr>
          <p:cNvPr id="6" name="Rectangle 5">
            <a:extLst>
              <a:ext uri="{FF2B5EF4-FFF2-40B4-BE49-F238E27FC236}">
                <a16:creationId xmlns:a16="http://schemas.microsoft.com/office/drawing/2014/main" id="{A85FB945-6B24-57D3-B359-4FC5884B9E2A}"/>
              </a:ext>
            </a:extLst>
          </p:cNvPr>
          <p:cNvSpPr/>
          <p:nvPr userDrawn="1"/>
        </p:nvSpPr>
        <p:spPr>
          <a:xfrm>
            <a:off x="0" y="2071886"/>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userDrawn="1"/>
        </p:nvSpPr>
        <p:spPr>
          <a:xfrm flipV="1">
            <a:off x="0" y="7634953"/>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userDrawn="1"/>
        </p:nvSpPr>
        <p:spPr>
          <a:xfrm>
            <a:off x="0" y="534118"/>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userDrawn="1"/>
        </p:nvSpPr>
        <p:spPr>
          <a:xfrm>
            <a:off x="0" y="2071886"/>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3079379" y="5939165"/>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3079379" y="3526778"/>
            <a:ext cx="12129248" cy="2201612"/>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userDrawn="1"/>
        </p:nvGrpSpPr>
        <p:grpSpPr>
          <a:xfrm>
            <a:off x="3079379" y="2633534"/>
            <a:ext cx="12129248" cy="5074350"/>
            <a:chOff x="6158753" y="6264684"/>
            <a:chExt cx="24258494" cy="10148700"/>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460530" y="6264684"/>
              <a:ext cx="1683552" cy="10148700"/>
              <a:chOff x="17460530" y="5634063"/>
              <a:chExt cx="1683552" cy="10148700"/>
            </a:xfrm>
          </p:grpSpPr>
          <p:sp>
            <p:nvSpPr>
              <p:cNvPr id="39" name="TextBox 38">
                <a:extLst>
                  <a:ext uri="{FF2B5EF4-FFF2-40B4-BE49-F238E27FC236}">
                    <a16:creationId xmlns:a16="http://schemas.microsoft.com/office/drawing/2014/main" id="{31D0B919-1FC7-23E4-68BE-05C833FAB722}"/>
                  </a:ext>
                </a:extLst>
              </p:cNvPr>
              <p:cNvSpPr txBox="1"/>
              <p:nvPr/>
            </p:nvSpPr>
            <p:spPr>
              <a:xfrm>
                <a:off x="17460530" y="5634063"/>
                <a:ext cx="1654942" cy="4600620"/>
              </a:xfrm>
              <a:prstGeom prst="rect">
                <a:avLst/>
              </a:prstGeom>
              <a:noFill/>
            </p:spPr>
            <p:txBody>
              <a:bodyPr wrap="none" rtlCol="0">
                <a:spAutoFit/>
              </a:bodyPr>
              <a:lstStyle/>
              <a:p>
                <a:pPr algn="ctr"/>
                <a:r>
                  <a:rPr lang="en-US" sz="14348">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489141" y="11182143"/>
                <a:ext cx="1654941" cy="4600620"/>
              </a:xfrm>
              <a:prstGeom prst="rect">
                <a:avLst/>
              </a:prstGeom>
              <a:noFill/>
            </p:spPr>
            <p:txBody>
              <a:bodyPr wrap="none" rtlCol="0">
                <a:spAutoFit/>
              </a:bodyPr>
              <a:lstStyle/>
              <a:p>
                <a:pPr algn="ctr"/>
                <a:r>
                  <a:rPr lang="en-US" sz="14348">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08032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8575353" cy="10287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8575353" cy="10287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8602310" y="2697480"/>
            <a:ext cx="283464" cy="7589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21036705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736934" y="932618"/>
            <a:ext cx="9238344" cy="2971800"/>
          </a:xfrm>
          <a:prstGeom prst="rect">
            <a:avLst/>
          </a:prstGeom>
        </p:spPr>
        <p:txBody>
          <a:bodyPr anchor="b"/>
          <a:lstStyle>
            <a:lvl1pPr marL="0" indent="0" algn="l">
              <a:spcBef>
                <a:spcPts val="0"/>
              </a:spcBef>
              <a:buFontTx/>
              <a:buNone/>
              <a:defRPr lang="en-US" sz="45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1281140" indent="0">
              <a:buFontTx/>
              <a:buNone/>
              <a:defRPr lang="en-US" sz="3999" b="1" kern="0" cap="all" baseline="0" dirty="0" smtClean="0">
                <a:solidFill>
                  <a:schemeClr val="tx1"/>
                </a:solidFill>
                <a:latin typeface="NVIDIA Sans" panose="020B0503020203020204" pitchFamily="34" charset="0"/>
                <a:ea typeface="+mj-ea"/>
                <a:cs typeface="+mj-cs"/>
              </a:defRPr>
            </a:lvl2pPr>
            <a:lvl3pPr marL="2441304" indent="0">
              <a:buFontTx/>
              <a:buNone/>
              <a:defRPr lang="en-US" sz="3999" b="1" kern="0" cap="all" baseline="0" dirty="0" smtClean="0">
                <a:solidFill>
                  <a:schemeClr val="tx1"/>
                </a:solidFill>
                <a:latin typeface="NVIDIA Sans" panose="020B0503020203020204" pitchFamily="34" charset="0"/>
                <a:ea typeface="+mj-ea"/>
                <a:cs typeface="+mj-cs"/>
              </a:defRPr>
            </a:lvl3pPr>
            <a:lvl4pPr marL="3466172" indent="0">
              <a:buFontTx/>
              <a:buNone/>
              <a:defRPr lang="en-US" sz="3999" b="1" kern="0" cap="all" baseline="0" dirty="0" smtClean="0">
                <a:solidFill>
                  <a:schemeClr val="tx1"/>
                </a:solidFill>
                <a:latin typeface="NVIDIA Sans" panose="020B0503020203020204" pitchFamily="34" charset="0"/>
                <a:ea typeface="+mj-ea"/>
                <a:cs typeface="+mj-cs"/>
              </a:defRPr>
            </a:lvl4pPr>
            <a:lvl5pPr marL="4234859" indent="0">
              <a:buFontTx/>
              <a:buNone/>
              <a:defRPr lang="en-US" sz="3999"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0" y="0"/>
            <a:ext cx="283464" cy="374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1122797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3817132" y="5386003"/>
            <a:ext cx="11366939" cy="2738093"/>
          </a:xfrm>
          <a:prstGeom prst="rect">
            <a:avLst/>
          </a:prstGeom>
        </p:spPr>
        <p:txBody>
          <a:bodyPr/>
          <a:lstStyle>
            <a:lvl1pPr marL="0" indent="0" algn="l">
              <a:lnSpc>
                <a:spcPct val="90000"/>
              </a:lnSpc>
              <a:spcBef>
                <a:spcPts val="0"/>
              </a:spcBef>
              <a:buFontTx/>
              <a:buNone/>
              <a:defRPr sz="2201" cap="none" baseline="0">
                <a:solidFill>
                  <a:schemeClr val="tx1"/>
                </a:solidFill>
                <a:latin typeface="NVIDIA Sans Medium" panose="020B0603020203020204" pitchFamily="34" charset="0"/>
                <a:cs typeface="NVIDIA Sans Medium" panose="020B0603020203020204" pitchFamily="34" charset="0"/>
              </a:defRPr>
            </a:lvl1pPr>
            <a:lvl2pPr marL="1281141" indent="0" algn="l">
              <a:lnSpc>
                <a:spcPct val="90000"/>
              </a:lnSpc>
              <a:buFontTx/>
              <a:buNone/>
              <a:defRPr sz="3770" cap="all" baseline="0">
                <a:solidFill>
                  <a:schemeClr val="tx2"/>
                </a:solidFill>
                <a:latin typeface="NVIDIA Sans" panose="020B0503020203020204" pitchFamily="34" charset="0"/>
              </a:defRPr>
            </a:lvl2pPr>
            <a:lvl3pPr marL="2441303" indent="0" algn="l">
              <a:lnSpc>
                <a:spcPct val="90000"/>
              </a:lnSpc>
              <a:buFontTx/>
              <a:buNone/>
              <a:defRPr sz="3770" cap="all" baseline="0">
                <a:solidFill>
                  <a:schemeClr val="tx2"/>
                </a:solidFill>
                <a:latin typeface="NVIDIA Sans" panose="020B0503020203020204" pitchFamily="34" charset="0"/>
              </a:defRPr>
            </a:lvl3pPr>
            <a:lvl4pPr marL="3466172"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3817133" y="4512383"/>
            <a:ext cx="11366939" cy="877133"/>
          </a:xfrm>
          <a:prstGeom prst="rect">
            <a:avLst/>
          </a:prstGeom>
        </p:spPr>
        <p:txBody>
          <a:bodyPr/>
          <a:lstStyle>
            <a:lvl1pPr algn="l">
              <a:defRPr sz="6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3596573" y="3124023"/>
            <a:ext cx="1178630" cy="1178628"/>
          </a:xfrm>
          <a:prstGeom prst="rect">
            <a:avLst/>
          </a:prstGeom>
        </p:spPr>
      </p:pic>
    </p:spTree>
    <p:extLst>
      <p:ext uri="{BB962C8B-B14F-4D97-AF65-F5344CB8AC3E}">
        <p14:creationId xmlns:p14="http://schemas.microsoft.com/office/powerpoint/2010/main" val="3644294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136001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Tree>
    <p:extLst>
      <p:ext uri="{BB962C8B-B14F-4D97-AF65-F5344CB8AC3E}">
        <p14:creationId xmlns:p14="http://schemas.microsoft.com/office/powerpoint/2010/main" val="2278658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756508" y="1491789"/>
            <a:ext cx="9641108" cy="2468880"/>
          </a:xfrm>
        </p:spPr>
        <p:txBody>
          <a:bodyPr anchor="b">
            <a:normAutofit/>
          </a:bodyPr>
          <a:lstStyle>
            <a:lvl1pPr algn="l">
              <a:defRPr sz="44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756508" y="3970865"/>
            <a:ext cx="9641108" cy="851916"/>
          </a:xfrm>
          <a:prstGeom prst="rect">
            <a:avLst/>
          </a:prstGeom>
        </p:spPr>
        <p:txBody>
          <a:bodyPr>
            <a:normAutofit/>
          </a:bodyPr>
          <a:lstStyle>
            <a:lvl1pPr marL="0" indent="0" algn="l">
              <a:buNone/>
              <a:defRPr sz="2201" b="0" cap="none" baseline="0">
                <a:solidFill>
                  <a:schemeClr val="bg1"/>
                </a:solidFill>
                <a:latin typeface="NVIDIA Sans" panose="020B0503020203020204" pitchFamily="34" charset="0"/>
                <a:cs typeface="NVIDIA Sans" panose="020B0503020203020204" pitchFamily="34" charset="0"/>
              </a:defRPr>
            </a:lvl1pPr>
            <a:lvl2pPr marL="685835" indent="0" algn="ctr">
              <a:buNone/>
              <a:defRPr sz="3000"/>
            </a:lvl2pPr>
            <a:lvl3pPr marL="1371669" indent="0" algn="ctr">
              <a:buNone/>
              <a:defRPr sz="2700"/>
            </a:lvl3pPr>
            <a:lvl4pPr marL="2057504" indent="0" algn="ctr">
              <a:buNone/>
              <a:defRPr sz="2400"/>
            </a:lvl4pPr>
            <a:lvl5pPr marL="2743337" indent="0" algn="ctr">
              <a:buNone/>
              <a:defRPr sz="2400"/>
            </a:lvl5pPr>
            <a:lvl6pPr marL="3429171" indent="0" algn="ctr">
              <a:buNone/>
              <a:defRPr sz="2400"/>
            </a:lvl6pPr>
            <a:lvl7pPr marL="4115006" indent="0" algn="ctr">
              <a:buNone/>
              <a:defRPr sz="2400"/>
            </a:lvl7pPr>
            <a:lvl8pPr marL="4800840" indent="0" algn="ctr">
              <a:buNone/>
              <a:defRPr sz="2400"/>
            </a:lvl8pPr>
            <a:lvl9pPr marL="5486675" indent="0" algn="ctr">
              <a:buNone/>
              <a:defRPr sz="2400"/>
            </a:lvl9pPr>
          </a:lstStyle>
          <a:p>
            <a:r>
              <a:rPr lang="en-US"/>
              <a:t>Click to Add Subtitle/Name/Date</a:t>
            </a:r>
          </a:p>
        </p:txBody>
      </p:sp>
      <p:pic>
        <p:nvPicPr>
          <p:cNvPr id="4" name="Picture 3" descr="A green and white background&#10;&#10;Description automatically generated">
            <a:extLst>
              <a:ext uri="{FF2B5EF4-FFF2-40B4-BE49-F238E27FC236}">
                <a16:creationId xmlns:a16="http://schemas.microsoft.com/office/drawing/2014/main" id="{F9DDF4D8-F5CB-49CA-08B4-5C3BD1A749E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5" name="Picture 4" descr="A picture containing graphics, logo, symbol, graphic design&#10;&#10;Description automatically generated">
            <a:extLst>
              <a:ext uri="{FF2B5EF4-FFF2-40B4-BE49-F238E27FC236}">
                <a16:creationId xmlns:a16="http://schemas.microsoft.com/office/drawing/2014/main" id="{7174A9E7-EE5E-0987-1C2F-58322BF27AF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Tree>
    <p:extLst>
      <p:ext uri="{BB962C8B-B14F-4D97-AF65-F5344CB8AC3E}">
        <p14:creationId xmlns:p14="http://schemas.microsoft.com/office/powerpoint/2010/main" val="2375627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6480">
          <p15:clr>
            <a:srgbClr val="FBAE40"/>
          </p15:clr>
        </p15:guide>
        <p15:guide id="2" pos="11520">
          <p15:clr>
            <a:srgbClr val="FBAE4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406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6480">
          <p15:clr>
            <a:srgbClr val="FBAE40"/>
          </p15:clr>
        </p15:guide>
        <p15:guide id="2" pos="11520">
          <p15:clr>
            <a:srgbClr val="FBAE4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p:nvSpPr>
        <p:spPr>
          <a:xfrm>
            <a:off x="7500461" y="5278263"/>
            <a:ext cx="5510145" cy="374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4800" b="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p:nvPicPr>
        <p:blipFill>
          <a:blip r:embed="rId2"/>
          <a:stretch>
            <a:fillRect/>
          </a:stretch>
        </p:blipFill>
        <p:spPr>
          <a:xfrm>
            <a:off x="1543712" y="5278264"/>
            <a:ext cx="5511263" cy="3932261"/>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7975898" y="5570720"/>
            <a:ext cx="4636517" cy="1275414"/>
          </a:xfrm>
          <a:prstGeom prst="rect">
            <a:avLst/>
          </a:prstGeom>
        </p:spPr>
        <p:txBody>
          <a:bodyPr/>
          <a:lstStyle>
            <a:lvl1pPr marL="0"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1pPr>
            <a:lvl2pPr marL="457223"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445"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669"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892"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7975898" y="6865007"/>
            <a:ext cx="4636517" cy="1275414"/>
          </a:xfrm>
          <a:prstGeom prst="rect">
            <a:avLst/>
          </a:prstGeom>
        </p:spPr>
        <p:txBody>
          <a:bodyPr/>
          <a:lstStyle>
            <a:lvl1pPr marL="0" indent="0">
              <a:buClr>
                <a:schemeClr val="tx2"/>
              </a:buClr>
              <a:buFontTx/>
              <a:buNone/>
              <a:defRPr sz="4800" b="0">
                <a:solidFill>
                  <a:schemeClr val="bg1"/>
                </a:solidFill>
                <a:latin typeface="NVIDIA Sans" panose="020B0503020203020204" pitchFamily="34" charset="0"/>
                <a:cs typeface="NVIDIA Sans" panose="020B0503020203020204" pitchFamily="34" charset="0"/>
              </a:defRPr>
            </a:lvl1pPr>
            <a:lvl2pPr marL="457223"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2pPr>
            <a:lvl3pPr marL="914445"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3pPr>
            <a:lvl4pPr marL="1371669"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4pPr>
            <a:lvl5pPr marL="1828892" indent="0">
              <a:buClr>
                <a:schemeClr val="tx2"/>
              </a:buClr>
              <a:buFontTx/>
              <a:buNone/>
              <a:defRPr sz="48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2" name="Rectangle 1">
            <a:extLst>
              <a:ext uri="{FF2B5EF4-FFF2-40B4-BE49-F238E27FC236}">
                <a16:creationId xmlns:a16="http://schemas.microsoft.com/office/drawing/2014/main" id="{94D3EAC1-F5AD-6298-C9CE-6689B83CFB88}"/>
              </a:ext>
            </a:extLst>
          </p:cNvPr>
          <p:cNvSpPr/>
          <p:nvPr userDrawn="1"/>
        </p:nvSpPr>
        <p:spPr>
          <a:xfrm>
            <a:off x="7500461" y="5278263"/>
            <a:ext cx="5510145" cy="37460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4800" b="1">
              <a:solidFill>
                <a:schemeClr val="tx1"/>
              </a:solidFill>
              <a:latin typeface="NVIDIA Sans" panose="020B0503020203020204" pitchFamily="34" charset="0"/>
              <a:cs typeface="NVIDIA Sans" panose="020B0503020203020204" pitchFamily="34" charset="0"/>
            </a:endParaRPr>
          </a:p>
        </p:txBody>
      </p:sp>
      <p:pic>
        <p:nvPicPr>
          <p:cNvPr id="3" name="Picture 2">
            <a:extLst>
              <a:ext uri="{FF2B5EF4-FFF2-40B4-BE49-F238E27FC236}">
                <a16:creationId xmlns:a16="http://schemas.microsoft.com/office/drawing/2014/main" id="{4383066F-B1E8-233B-2159-90CA2B7A5B1F}"/>
              </a:ext>
            </a:extLst>
          </p:cNvPr>
          <p:cNvPicPr>
            <a:picLocks noChangeAspect="1"/>
          </p:cNvPicPr>
          <p:nvPr userDrawn="1"/>
        </p:nvPicPr>
        <p:blipFill>
          <a:blip r:embed="rId2"/>
          <a:stretch>
            <a:fillRect/>
          </a:stretch>
        </p:blipFill>
        <p:spPr>
          <a:xfrm>
            <a:off x="1543712" y="5278264"/>
            <a:ext cx="5511263" cy="3932261"/>
          </a:xfrm>
          <a:prstGeom prst="rect">
            <a:avLst/>
          </a:prstGeom>
        </p:spPr>
      </p:pic>
    </p:spTree>
    <p:extLst>
      <p:ext uri="{BB962C8B-B14F-4D97-AF65-F5344CB8AC3E}">
        <p14:creationId xmlns:p14="http://schemas.microsoft.com/office/powerpoint/2010/main" val="19056237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893212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6480">
          <p15:clr>
            <a:srgbClr val="FBAE40"/>
          </p15:clr>
        </p15:guide>
        <p15:guide id="2" pos="11520">
          <p15:clr>
            <a:srgbClr val="FBAE4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1257300" y="2423160"/>
            <a:ext cx="15773400" cy="6825996"/>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p:nvSpPr>
        <p:spPr>
          <a:xfrm>
            <a:off x="354243" y="9817894"/>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
        <p:nvSpPr>
          <p:cNvPr id="2" name="TextBox 1">
            <a:extLst>
              <a:ext uri="{FF2B5EF4-FFF2-40B4-BE49-F238E27FC236}">
                <a16:creationId xmlns:a16="http://schemas.microsoft.com/office/drawing/2014/main" id="{0EF7CE10-9DFF-1C8F-78D4-A01C89DEEA1C}"/>
              </a:ext>
            </a:extLst>
          </p:cNvPr>
          <p:cNvSpPr txBox="1"/>
          <p:nvPr userDrawn="1"/>
        </p:nvSpPr>
        <p:spPr>
          <a:xfrm>
            <a:off x="354243" y="9817894"/>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1433160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1257300" y="1"/>
            <a:ext cx="15773400" cy="1257302"/>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1257300" y="2436876"/>
            <a:ext cx="15773400" cy="6825996"/>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233852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1257300" y="1"/>
            <a:ext cx="15773400" cy="1257302"/>
          </a:xfrm>
        </p:spPr>
        <p:txBody>
          <a:bodyPr>
            <a:normAutofit/>
          </a:bodyPr>
          <a:lstStyle>
            <a:lvl1pPr>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1257300" y="2436876"/>
            <a:ext cx="15773400" cy="6825996"/>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p:nvSpPr>
        <p:spPr>
          <a:xfrm>
            <a:off x="354243" y="9817894"/>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
        <p:nvSpPr>
          <p:cNvPr id="2" name="TextBox 1">
            <a:extLst>
              <a:ext uri="{FF2B5EF4-FFF2-40B4-BE49-F238E27FC236}">
                <a16:creationId xmlns:a16="http://schemas.microsoft.com/office/drawing/2014/main" id="{19399C06-5CA4-1E17-AA10-F4F0C1602CA5}"/>
              </a:ext>
            </a:extLst>
          </p:cNvPr>
          <p:cNvSpPr txBox="1"/>
          <p:nvPr userDrawn="1"/>
        </p:nvSpPr>
        <p:spPr>
          <a:xfrm>
            <a:off x="354243" y="9817894"/>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8281297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1257300" y="2423160"/>
            <a:ext cx="7607808" cy="6825996"/>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9422894" y="2423160"/>
            <a:ext cx="7607808" cy="6825996"/>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0414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1257300" y="2423160"/>
            <a:ext cx="7607808" cy="6825996"/>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9422894" y="2423160"/>
            <a:ext cx="7607808" cy="6825996"/>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p:nvSpPr>
        <p:spPr>
          <a:xfrm>
            <a:off x="354243" y="9817894"/>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
        <p:nvSpPr>
          <p:cNvPr id="2" name="TextBox 1">
            <a:extLst>
              <a:ext uri="{FF2B5EF4-FFF2-40B4-BE49-F238E27FC236}">
                <a16:creationId xmlns:a16="http://schemas.microsoft.com/office/drawing/2014/main" id="{1465B43D-0FE9-8AEF-0956-D421017ECFDE}"/>
              </a:ext>
            </a:extLst>
          </p:cNvPr>
          <p:cNvSpPr txBox="1"/>
          <p:nvPr userDrawn="1"/>
        </p:nvSpPr>
        <p:spPr>
          <a:xfrm>
            <a:off x="354243" y="9817894"/>
            <a:ext cx="3358612" cy="269433"/>
          </a:xfrm>
          <a:prstGeom prst="rect">
            <a:avLst/>
          </a:prstGeom>
          <a:noFill/>
        </p:spPr>
        <p:txBody>
          <a:bodyPr wrap="none" rtlCol="0">
            <a:spAutoFit/>
          </a:bodyPr>
          <a:lstStyle/>
          <a:p>
            <a:r>
              <a:rPr lang="en-US" sz="1151">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0975456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74342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1" y="0"/>
            <a:ext cx="8206583"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17" lvl="0" indent="-342917"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9564624" y="151034"/>
            <a:ext cx="7319772" cy="1682849"/>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9564624" y="3494098"/>
            <a:ext cx="7319772" cy="5672762"/>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9564624"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 name="Straight Connector 1">
            <a:extLst>
              <a:ext uri="{FF2B5EF4-FFF2-40B4-BE49-F238E27FC236}">
                <a16:creationId xmlns:a16="http://schemas.microsoft.com/office/drawing/2014/main" id="{ED6A2EB7-3B5C-368D-BF22-B11405E29F1B}"/>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733661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9564624" y="3494098"/>
            <a:ext cx="7319772" cy="5672762"/>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9564624" y="609389"/>
            <a:ext cx="7319772" cy="1682849"/>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1" y="0"/>
            <a:ext cx="8206583"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17" lvl="0" indent="-342917" algn="ctr"/>
            <a:r>
              <a:rPr lang="en-US"/>
              <a:t>Click icon to add picture</a:t>
            </a:r>
          </a:p>
        </p:txBody>
      </p:sp>
      <p:cxnSp>
        <p:nvCxnSpPr>
          <p:cNvPr id="2" name="Straight Connector 1">
            <a:extLst>
              <a:ext uri="{FF2B5EF4-FFF2-40B4-BE49-F238E27FC236}">
                <a16:creationId xmlns:a16="http://schemas.microsoft.com/office/drawing/2014/main" id="{356B3822-ABDD-6DF2-2761-9F90E77FD09C}"/>
              </a:ext>
            </a:extLst>
          </p:cNvPr>
          <p:cNvCxnSpPr>
            <a:cxnSpLocks/>
          </p:cNvCxnSpPr>
          <p:nvPr userDrawn="1"/>
        </p:nvCxnSpPr>
        <p:spPr>
          <a:xfrm>
            <a:off x="8206581" y="2846615"/>
            <a:ext cx="8641239"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756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10081420" y="0"/>
            <a:ext cx="8206583"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17" lvl="0" indent="-342917"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1298448" y="151034"/>
            <a:ext cx="7319772" cy="1682849"/>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1298448" y="3494098"/>
            <a:ext cx="7319772" cy="5672762"/>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1298448"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p:nvGrpSpPr>
        <p:grpSpPr>
          <a:xfrm>
            <a:off x="1" y="9752207"/>
            <a:ext cx="1165286" cy="541469"/>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53678A95-D94C-8A47-4FEB-264707236E6C}"/>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grpSp>
        <p:nvGrpSpPr>
          <p:cNvPr id="3" name="Group 2">
            <a:extLst>
              <a:ext uri="{FF2B5EF4-FFF2-40B4-BE49-F238E27FC236}">
                <a16:creationId xmlns:a16="http://schemas.microsoft.com/office/drawing/2014/main" id="{90848128-216D-9F51-283D-DD1B67D17B29}"/>
              </a:ext>
            </a:extLst>
          </p:cNvPr>
          <p:cNvGrpSpPr/>
          <p:nvPr userDrawn="1"/>
        </p:nvGrpSpPr>
        <p:grpSpPr>
          <a:xfrm>
            <a:off x="1" y="9752207"/>
            <a:ext cx="1165286" cy="541469"/>
            <a:chOff x="0" y="19504414"/>
            <a:chExt cx="2330569" cy="1082936"/>
          </a:xfrm>
        </p:grpSpPr>
        <p:sp>
          <p:nvSpPr>
            <p:cNvPr id="4" name="Rectangle 3">
              <a:extLst>
                <a:ext uri="{FF2B5EF4-FFF2-40B4-BE49-F238E27FC236}">
                  <a16:creationId xmlns:a16="http://schemas.microsoft.com/office/drawing/2014/main" id="{4DCC0020-D286-4C38-F523-5AE19A252C1C}"/>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5" name="Picture 4" descr="A picture containing shape&#10;&#10;Description automatically generated">
              <a:extLst>
                <a:ext uri="{FF2B5EF4-FFF2-40B4-BE49-F238E27FC236}">
                  <a16:creationId xmlns:a16="http://schemas.microsoft.com/office/drawing/2014/main" id="{36B7E003-4CF6-922A-F7BD-CD3727D5474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6" name="Straight Connector 5">
            <a:extLst>
              <a:ext uri="{FF2B5EF4-FFF2-40B4-BE49-F238E27FC236}">
                <a16:creationId xmlns:a16="http://schemas.microsoft.com/office/drawing/2014/main" id="{50E70681-BD23-F37A-1CCF-81104448B26E}"/>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05163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6480">
          <p15:clr>
            <a:srgbClr val="FBAE40"/>
          </p15:clr>
        </p15:guide>
        <p15:guide id="2" pos="11520">
          <p15:clr>
            <a:srgbClr val="FBAE4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p:nvSpPr>
        <p:spPr>
          <a:xfrm>
            <a:off x="16344900" y="9166859"/>
            <a:ext cx="1943100" cy="11201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1298448" y="151034"/>
            <a:ext cx="7319772" cy="1682849"/>
          </a:xfrm>
        </p:spPr>
        <p:txBody>
          <a:bodyPr>
            <a:normAutofit/>
          </a:bodyPr>
          <a:lstStyle>
            <a:lvl1pPr algn="l">
              <a:spcBef>
                <a:spcPts val="300"/>
              </a:spcBef>
              <a:spcAft>
                <a:spcPts val="300"/>
              </a:spcAft>
              <a:defRPr sz="36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1298448" y="3494098"/>
            <a:ext cx="7319772" cy="5672762"/>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1298448" y="1865885"/>
            <a:ext cx="7319772" cy="704088"/>
          </a:xfrm>
          <a:prstGeom prst="rect">
            <a:avLst/>
          </a:prstGeom>
        </p:spPr>
        <p:txBody>
          <a:bodyPr/>
          <a:lstStyle>
            <a:lvl1pPr marL="0" indent="0" algn="l">
              <a:spcBef>
                <a:spcPts val="300"/>
              </a:spcBef>
              <a:spcAft>
                <a:spcPts val="300"/>
              </a:spcAft>
              <a:buFontTx/>
              <a:buNone/>
              <a:defRPr sz="24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p:nvSpPr>
        <p:spPr>
          <a:xfrm>
            <a:off x="10081420" y="2"/>
            <a:ext cx="8206583" cy="10286999"/>
          </a:xfrm>
          <a:prstGeom prst="rect">
            <a:avLst/>
          </a:prstGeom>
          <a:solidFill>
            <a:schemeClr val="tx1">
              <a:lumMod val="95000"/>
            </a:schemeClr>
          </a:solidFill>
          <a:ln w="9525">
            <a:noFill/>
          </a:ln>
        </p:spPr>
        <p:txBody>
          <a:bodyPr tIns="1097280" anchor="ctr"/>
          <a:lstStyle/>
          <a:p>
            <a:pPr lvl="0" indent="0" algn="ctr" defTabSz="1371669">
              <a:lnSpc>
                <a:spcPct val="90000"/>
              </a:lnSpc>
              <a:spcBef>
                <a:spcPts val="1500"/>
              </a:spcBef>
              <a:buFontTx/>
              <a:buNone/>
            </a:pPr>
            <a:endParaRPr lang="en-US" sz="2000">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p:nvGrpSpPr>
        <p:grpSpPr>
          <a:xfrm>
            <a:off x="1" y="9752207"/>
            <a:ext cx="1165286" cy="541469"/>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DA237419-7C14-14D2-B639-4DF8758F5584}"/>
              </a:ext>
            </a:extLst>
          </p:cNvPr>
          <p:cNvSpPr/>
          <p:nvPr userDrawn="1"/>
        </p:nvSpPr>
        <p:spPr>
          <a:xfrm>
            <a:off x="16344900" y="9166859"/>
            <a:ext cx="1943100" cy="112014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3" name="Rectangle 2">
            <a:extLst>
              <a:ext uri="{FF2B5EF4-FFF2-40B4-BE49-F238E27FC236}">
                <a16:creationId xmlns:a16="http://schemas.microsoft.com/office/drawing/2014/main" id="{48F4EE52-E890-2360-FFE6-71E2D643BD5B}"/>
              </a:ext>
            </a:extLst>
          </p:cNvPr>
          <p:cNvSpPr/>
          <p:nvPr userDrawn="1"/>
        </p:nvSpPr>
        <p:spPr>
          <a:xfrm>
            <a:off x="10081420" y="2"/>
            <a:ext cx="8206583" cy="10286999"/>
          </a:xfrm>
          <a:prstGeom prst="rect">
            <a:avLst/>
          </a:prstGeom>
          <a:solidFill>
            <a:schemeClr val="tx1">
              <a:lumMod val="95000"/>
            </a:schemeClr>
          </a:solidFill>
          <a:ln w="9525">
            <a:noFill/>
          </a:ln>
        </p:spPr>
        <p:txBody>
          <a:bodyPr tIns="1097280" anchor="ctr"/>
          <a:lstStyle/>
          <a:p>
            <a:pPr lvl="0" indent="0" algn="ctr" defTabSz="1371669">
              <a:lnSpc>
                <a:spcPct val="90000"/>
              </a:lnSpc>
              <a:spcBef>
                <a:spcPts val="1500"/>
              </a:spcBef>
              <a:buFontTx/>
              <a:buNone/>
            </a:pPr>
            <a:endParaRPr lang="en-US" sz="2000">
              <a:solidFill>
                <a:schemeClr val="bg2"/>
              </a:solidFill>
              <a:latin typeface="NVIDIA Sans" panose="020B0503020203020204" pitchFamily="34" charset="0"/>
            </a:endParaRPr>
          </a:p>
        </p:txBody>
      </p:sp>
      <p:grpSp>
        <p:nvGrpSpPr>
          <p:cNvPr id="5" name="Group 4">
            <a:extLst>
              <a:ext uri="{FF2B5EF4-FFF2-40B4-BE49-F238E27FC236}">
                <a16:creationId xmlns:a16="http://schemas.microsoft.com/office/drawing/2014/main" id="{67EDA059-9C69-A45E-AB4C-18B26E1F2081}"/>
              </a:ext>
            </a:extLst>
          </p:cNvPr>
          <p:cNvGrpSpPr/>
          <p:nvPr userDrawn="1"/>
        </p:nvGrpSpPr>
        <p:grpSpPr>
          <a:xfrm>
            <a:off x="1" y="9752207"/>
            <a:ext cx="1165286" cy="541469"/>
            <a:chOff x="0" y="19504414"/>
            <a:chExt cx="2330569" cy="1082936"/>
          </a:xfrm>
        </p:grpSpPr>
        <p:sp>
          <p:nvSpPr>
            <p:cNvPr id="6" name="Rectangle 5">
              <a:extLst>
                <a:ext uri="{FF2B5EF4-FFF2-40B4-BE49-F238E27FC236}">
                  <a16:creationId xmlns:a16="http://schemas.microsoft.com/office/drawing/2014/main" id="{27B15DE4-84F1-83E0-9B63-0BB2CF3E6C7A}"/>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7" name="Picture 6" descr="A picture containing shape&#10;&#10;Description automatically generated">
              <a:extLst>
                <a:ext uri="{FF2B5EF4-FFF2-40B4-BE49-F238E27FC236}">
                  <a16:creationId xmlns:a16="http://schemas.microsoft.com/office/drawing/2014/main" id="{48BCBE51-47AB-756C-52AC-D96A30F075E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3" name="Straight Connector 12">
            <a:extLst>
              <a:ext uri="{FF2B5EF4-FFF2-40B4-BE49-F238E27FC236}">
                <a16:creationId xmlns:a16="http://schemas.microsoft.com/office/drawing/2014/main" id="{10467E70-A462-5301-9042-B30000357672}"/>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87026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1298448" y="609389"/>
            <a:ext cx="7319772" cy="1682849"/>
          </a:xfrm>
        </p:spPr>
        <p:txBody>
          <a:bodyP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1298448" y="3494098"/>
            <a:ext cx="7319772" cy="5672762"/>
          </a:xfrm>
          <a:prstGeom prst="rect">
            <a:avLst/>
          </a:prstGeom>
        </p:spPr>
        <p:txBody>
          <a:bodyP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p:nvGrpSpPr>
        <p:grpSpPr>
          <a:xfrm>
            <a:off x="1" y="9752207"/>
            <a:ext cx="1165286" cy="541469"/>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10081420" y="0"/>
            <a:ext cx="8206583"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17" lvl="0" indent="-342917" algn="ctr"/>
            <a:r>
              <a:rPr lang="en-US"/>
              <a:t>Click icon to add picture</a:t>
            </a:r>
          </a:p>
        </p:txBody>
      </p:sp>
      <p:sp>
        <p:nvSpPr>
          <p:cNvPr id="2" name="Rectangle 1">
            <a:extLst>
              <a:ext uri="{FF2B5EF4-FFF2-40B4-BE49-F238E27FC236}">
                <a16:creationId xmlns:a16="http://schemas.microsoft.com/office/drawing/2014/main" id="{0FA94EEB-429A-43B9-B54B-BB570DAEFCF7}"/>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grpSp>
        <p:nvGrpSpPr>
          <p:cNvPr id="3" name="Group 2">
            <a:extLst>
              <a:ext uri="{FF2B5EF4-FFF2-40B4-BE49-F238E27FC236}">
                <a16:creationId xmlns:a16="http://schemas.microsoft.com/office/drawing/2014/main" id="{2C4FF7B0-376C-9E76-D87E-4DFCB3C19A8B}"/>
              </a:ext>
            </a:extLst>
          </p:cNvPr>
          <p:cNvGrpSpPr/>
          <p:nvPr userDrawn="1"/>
        </p:nvGrpSpPr>
        <p:grpSpPr>
          <a:xfrm>
            <a:off x="1" y="9752207"/>
            <a:ext cx="1165286" cy="541469"/>
            <a:chOff x="0" y="19504414"/>
            <a:chExt cx="2330569" cy="1082936"/>
          </a:xfrm>
        </p:grpSpPr>
        <p:sp>
          <p:nvSpPr>
            <p:cNvPr id="4" name="Rectangle 3">
              <a:extLst>
                <a:ext uri="{FF2B5EF4-FFF2-40B4-BE49-F238E27FC236}">
                  <a16:creationId xmlns:a16="http://schemas.microsoft.com/office/drawing/2014/main" id="{94EEC881-6ADC-42DE-5586-9D9208B4393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5" name="Picture 4" descr="A picture containing shape&#10;&#10;Description automatically generated">
              <a:extLst>
                <a:ext uri="{FF2B5EF4-FFF2-40B4-BE49-F238E27FC236}">
                  <a16:creationId xmlns:a16="http://schemas.microsoft.com/office/drawing/2014/main" id="{6A2C71C1-686E-5A07-F739-5D41548AC3C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9" name="Straight Connector 8">
            <a:extLst>
              <a:ext uri="{FF2B5EF4-FFF2-40B4-BE49-F238E27FC236}">
                <a16:creationId xmlns:a16="http://schemas.microsoft.com/office/drawing/2014/main" id="{9ACB2597-C388-D6E6-93DA-1D7296A6EF01}"/>
              </a:ext>
            </a:extLst>
          </p:cNvPr>
          <p:cNvCxnSpPr>
            <a:cxnSpLocks/>
          </p:cNvCxnSpPr>
          <p:nvPr userDrawn="1"/>
        </p:nvCxnSpPr>
        <p:spPr>
          <a:xfrm>
            <a:off x="0" y="2846615"/>
            <a:ext cx="861822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00458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8211313" y="0"/>
            <a:ext cx="10076690"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17" lvl="0" indent="-342917"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1298449" y="4302077"/>
            <a:ext cx="6089903" cy="1682849"/>
          </a:xfrm>
        </p:spPr>
        <p:txBody>
          <a:bodyPr anchor="ctr">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p:nvGrpSpPr>
        <p:grpSpPr>
          <a:xfrm>
            <a:off x="1" y="9752207"/>
            <a:ext cx="1165286" cy="541469"/>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2" name="Rectangle 1">
            <a:extLst>
              <a:ext uri="{FF2B5EF4-FFF2-40B4-BE49-F238E27FC236}">
                <a16:creationId xmlns:a16="http://schemas.microsoft.com/office/drawing/2014/main" id="{E14C0DE4-920B-E1DA-F69D-BAF4EDE25BDA}"/>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grpSp>
        <p:nvGrpSpPr>
          <p:cNvPr id="3" name="Group 2">
            <a:extLst>
              <a:ext uri="{FF2B5EF4-FFF2-40B4-BE49-F238E27FC236}">
                <a16:creationId xmlns:a16="http://schemas.microsoft.com/office/drawing/2014/main" id="{0A84C3A4-2489-8840-8034-F80E3711132B}"/>
              </a:ext>
            </a:extLst>
          </p:cNvPr>
          <p:cNvGrpSpPr/>
          <p:nvPr userDrawn="1"/>
        </p:nvGrpSpPr>
        <p:grpSpPr>
          <a:xfrm>
            <a:off x="1" y="9752207"/>
            <a:ext cx="1165286" cy="541469"/>
            <a:chOff x="0" y="19504414"/>
            <a:chExt cx="2330569" cy="1082936"/>
          </a:xfrm>
        </p:grpSpPr>
        <p:sp>
          <p:nvSpPr>
            <p:cNvPr id="4" name="Rectangle 3">
              <a:extLst>
                <a:ext uri="{FF2B5EF4-FFF2-40B4-BE49-F238E27FC236}">
                  <a16:creationId xmlns:a16="http://schemas.microsoft.com/office/drawing/2014/main" id="{7538EFD4-AAF7-1D1A-49FC-CD9021BC849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8" name="Picture 7" descr="A picture containing shape&#10;&#10;Description automatically generated">
              <a:extLst>
                <a:ext uri="{FF2B5EF4-FFF2-40B4-BE49-F238E27FC236}">
                  <a16:creationId xmlns:a16="http://schemas.microsoft.com/office/drawing/2014/main" id="{650C62C0-CC6F-3D9A-401E-62C0630A92D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1694067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1298448" y="3414797"/>
            <a:ext cx="6071616" cy="1682849"/>
          </a:xfrm>
        </p:spPr>
        <p:txBody>
          <a:bodyPr anchor="b">
            <a:normAutofit/>
          </a:bodyPr>
          <a:lstStyle>
            <a:lvl1pPr algn="l">
              <a:spcBef>
                <a:spcPts val="300"/>
              </a:spcBef>
              <a:spcAft>
                <a:spcPts val="300"/>
              </a:spcAft>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1298448" y="5141561"/>
            <a:ext cx="6071616" cy="704088"/>
          </a:xfrm>
          <a:prstGeom prst="rect">
            <a:avLst/>
          </a:prstGeom>
        </p:spPr>
        <p:txBody>
          <a:bodyPr/>
          <a:lstStyle>
            <a:lvl1pPr marL="0" indent="0" algn="l">
              <a:spcBef>
                <a:spcPts val="300"/>
              </a:spcBef>
              <a:spcAft>
                <a:spcPts val="300"/>
              </a:spcAft>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p:nvGrpSpPr>
        <p:grpSpPr>
          <a:xfrm>
            <a:off x="1" y="9752207"/>
            <a:ext cx="1165286" cy="541469"/>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8211313" y="0"/>
            <a:ext cx="10076690" cy="10287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2000">
                <a:solidFill>
                  <a:schemeClr val="bg1"/>
                </a:solidFill>
                <a:latin typeface="NVIDIA Sans" panose="020B0503020203020204" pitchFamily="34" charset="0"/>
              </a:defRPr>
            </a:lvl1pPr>
          </a:lstStyle>
          <a:p>
            <a:pPr marL="342917" lvl="0" indent="-342917" algn="ctr"/>
            <a:r>
              <a:rPr lang="en-US"/>
              <a:t>Click icon to add picture</a:t>
            </a:r>
          </a:p>
        </p:txBody>
      </p:sp>
      <p:sp>
        <p:nvSpPr>
          <p:cNvPr id="3" name="Rectangle 2">
            <a:extLst>
              <a:ext uri="{FF2B5EF4-FFF2-40B4-BE49-F238E27FC236}">
                <a16:creationId xmlns:a16="http://schemas.microsoft.com/office/drawing/2014/main" id="{2FF3C1EA-DE63-F85F-8E6D-A3FDBA4C312D}"/>
              </a:ext>
            </a:extLst>
          </p:cNvPr>
          <p:cNvSpPr/>
          <p:nvPr userDrawn="1"/>
        </p:nvSpPr>
        <p:spPr>
          <a:xfrm>
            <a:off x="16482060" y="9464040"/>
            <a:ext cx="1805940" cy="8229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grpSp>
        <p:nvGrpSpPr>
          <p:cNvPr id="4" name="Group 3">
            <a:extLst>
              <a:ext uri="{FF2B5EF4-FFF2-40B4-BE49-F238E27FC236}">
                <a16:creationId xmlns:a16="http://schemas.microsoft.com/office/drawing/2014/main" id="{9BEC233A-F012-9097-164A-586DF1A8A1E2}"/>
              </a:ext>
            </a:extLst>
          </p:cNvPr>
          <p:cNvGrpSpPr/>
          <p:nvPr userDrawn="1"/>
        </p:nvGrpSpPr>
        <p:grpSpPr>
          <a:xfrm>
            <a:off x="1" y="9752207"/>
            <a:ext cx="1165286" cy="541469"/>
            <a:chOff x="0" y="19504414"/>
            <a:chExt cx="2330569" cy="1082936"/>
          </a:xfrm>
        </p:grpSpPr>
        <p:sp>
          <p:nvSpPr>
            <p:cNvPr id="5" name="Rectangle 4">
              <a:extLst>
                <a:ext uri="{FF2B5EF4-FFF2-40B4-BE49-F238E27FC236}">
                  <a16:creationId xmlns:a16="http://schemas.microsoft.com/office/drawing/2014/main" id="{AA446663-CF74-D82B-535F-5531E7DA021E}"/>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7" name="Picture 6" descr="A picture containing shape&#10;&#10;Description automatically generated">
              <a:extLst>
                <a:ext uri="{FF2B5EF4-FFF2-40B4-BE49-F238E27FC236}">
                  <a16:creationId xmlns:a16="http://schemas.microsoft.com/office/drawing/2014/main" id="{D9145C46-C3FF-F69D-365D-0EFF8F9CFA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Tree>
    <p:extLst>
      <p:ext uri="{BB962C8B-B14F-4D97-AF65-F5344CB8AC3E}">
        <p14:creationId xmlns:p14="http://schemas.microsoft.com/office/powerpoint/2010/main" val="1254595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3031326" y="2424908"/>
            <a:ext cx="12225351"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3031326" y="8531981"/>
            <a:ext cx="122253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3031326" y="8875784"/>
            <a:ext cx="122253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8578155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9677400" y="3459984"/>
            <a:ext cx="7791798" cy="3939762"/>
          </a:xfrm>
          <a:prstGeom prst="rect">
            <a:avLst/>
          </a:prstGeom>
        </p:spPr>
        <p:txBody>
          <a:bodyPr anchor="ct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818802" y="2424908"/>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85614068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818802" y="2424908"/>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9296400" y="2424908"/>
            <a:ext cx="8172798"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818802" y="8531981"/>
            <a:ext cx="8172798"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818802" y="8875784"/>
            <a:ext cx="8172798"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9296405" y="8531981"/>
            <a:ext cx="817313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9296405" y="8875784"/>
            <a:ext cx="817313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2171813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011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818803" y="2424908"/>
            <a:ext cx="4416140"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5529176" y="3459984"/>
            <a:ext cx="3462425" cy="3939762"/>
          </a:xfrm>
          <a:prstGeom prst="rect">
            <a:avLst/>
          </a:prstGeom>
        </p:spPr>
        <p:txBody>
          <a:bodyPr anchor="ct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9296404" y="2424908"/>
            <a:ext cx="4416140" cy="6009918"/>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2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14006777" y="3459984"/>
            <a:ext cx="3462425" cy="3939762"/>
          </a:xfrm>
          <a:prstGeom prst="rect">
            <a:avLst/>
          </a:prstGeom>
        </p:spPr>
        <p:txBody>
          <a:bodyPr anchor="ctr"/>
          <a:lstStyle>
            <a:lvl1pPr marL="228612" indent="-228612">
              <a:buClr>
                <a:schemeClr val="tx2"/>
              </a:buClr>
              <a:buFont typeface="NVIDIA Sans" panose="020B0503020203020204" pitchFamily="34" charset="0"/>
              <a:buChar char="•"/>
              <a:defRPr sz="2201">
                <a:solidFill>
                  <a:schemeClr val="bg1"/>
                </a:solidFill>
                <a:latin typeface="NVIDIA Sans" panose="020B0503020203020204" pitchFamily="34" charset="0"/>
                <a:cs typeface="NVIDIA Sans" panose="020B0503020203020204" pitchFamily="34" charset="0"/>
              </a:defRPr>
            </a:lvl1pPr>
            <a:lvl2pPr marL="685835" indent="-228612">
              <a:buClr>
                <a:schemeClr val="tx2"/>
              </a:buClr>
              <a:buFont typeface="NVIDIA Sans" panose="020B0503020203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57" indent="-228612">
              <a:buClr>
                <a:schemeClr val="tx2"/>
              </a:buClr>
              <a:buFont typeface="NVIDIA Sans" panose="020B0503020203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80" indent="-228612">
              <a:buClr>
                <a:schemeClr val="tx2"/>
              </a:buClr>
              <a:buFont typeface="NVIDIA Sans" panose="020B0503020203020204" pitchFamily="34" charset="0"/>
              <a:buChar char="•"/>
              <a:defRPr sz="1601">
                <a:solidFill>
                  <a:schemeClr val="bg1"/>
                </a:solidFill>
                <a:latin typeface="NVIDIA Sans" panose="020B0503020203020204" pitchFamily="34" charset="0"/>
                <a:cs typeface="NVIDIA Sans" panose="020B0503020203020204" pitchFamily="34" charset="0"/>
              </a:defRPr>
            </a:lvl4pPr>
            <a:lvl5pPr marL="2027340" indent="-198449">
              <a:buClr>
                <a:schemeClr val="tx2"/>
              </a:buClr>
              <a:buFont typeface="NVIDIA Sans" panose="020B0503020203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818803" y="8531981"/>
            <a:ext cx="441614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818803" y="8875784"/>
            <a:ext cx="441614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9296405" y="8531981"/>
            <a:ext cx="4416323"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9296405" y="8875784"/>
            <a:ext cx="4416323"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615229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12074237" y="2424908"/>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6446519" y="2424908"/>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818802" y="2424908"/>
            <a:ext cx="5394960" cy="6009918"/>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826555"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826555"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6446520" y="8531981"/>
            <a:ext cx="539496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6446520" y="8875784"/>
            <a:ext cx="539496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12066485" y="8531981"/>
            <a:ext cx="53951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12066485" y="8875784"/>
            <a:ext cx="53951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7593099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6480">
          <p15:clr>
            <a:srgbClr val="FBAE40"/>
          </p15:clr>
        </p15:guide>
        <p15:guide id="2" pos="11520">
          <p15:clr>
            <a:srgbClr val="FBAE4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9260381" y="2424908"/>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5036128" y="2424908"/>
            <a:ext cx="3991493"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818804" y="2424908"/>
            <a:ext cx="3984566"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13484631" y="2424908"/>
            <a:ext cx="3984567" cy="6009918"/>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5043668" y="8531981"/>
            <a:ext cx="3983954"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815265" y="853198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5043668" y="8875784"/>
            <a:ext cx="398395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815265" y="8875784"/>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9263765" y="853198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9263765" y="8875784"/>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13488020" y="853198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13488020" y="8875784"/>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6614858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12075659"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12075659"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9260379"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3632660" y="5965944"/>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3638294"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3638294"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9266778"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9266778"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090289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644569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822792"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12074237" y="2424908"/>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828421"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828421"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6447174" y="4990943"/>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6447174" y="5334747"/>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12075659" y="4990943"/>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12075659" y="5334747"/>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6451328" y="5965946"/>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828422" y="5965946"/>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12079868" y="5965946"/>
            <a:ext cx="539496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834053"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834053"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6452805" y="8531981"/>
            <a:ext cx="5389326"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6452805" y="8875784"/>
            <a:ext cx="5389326"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12081288" y="8531981"/>
            <a:ext cx="53895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12081288" y="8875784"/>
            <a:ext cx="53895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14160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orient="horz" pos="6480">
          <p15:clr>
            <a:srgbClr val="FBAE40"/>
          </p15:clr>
        </p15:guide>
        <p15:guide id="2" pos="11520">
          <p15:clr>
            <a:srgbClr val="FBAE4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7167536" y="8529561"/>
            <a:ext cx="397764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2943289" y="8529561"/>
            <a:ext cx="3985169"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7167536" y="8863529"/>
            <a:ext cx="397764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2943289" y="8863529"/>
            <a:ext cx="3985169"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294328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7167537"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11391788"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11391790" y="8529561"/>
            <a:ext cx="3975734"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11391790" y="8863529"/>
            <a:ext cx="3975734"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5047205"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5047205"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9267304"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9267304"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13491559"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13491559"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6481348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818802"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504305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9267303"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9267305"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504305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818804"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13491557" y="2424908"/>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13484031" y="5963099"/>
            <a:ext cx="397764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20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5047205"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818802" y="4990943"/>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5047205"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818802" y="5334747"/>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9267304" y="4990943"/>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9267304" y="5334747"/>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13491559" y="4990943"/>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13491559" y="5334747"/>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5043667" y="852956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815265" y="8529561"/>
            <a:ext cx="3973485"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5043667" y="8873366"/>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815265" y="8873366"/>
            <a:ext cx="3973485"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9263765" y="8529561"/>
            <a:ext cx="3973487"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9263765" y="8873366"/>
            <a:ext cx="3973487"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13488020" y="8529561"/>
            <a:ext cx="397365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13488020" y="8873366"/>
            <a:ext cx="397365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343700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5891056" y="8529561"/>
            <a:ext cx="313074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2518712"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5891056" y="8863529"/>
            <a:ext cx="313074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2518712" y="8863529"/>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251058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5889858"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12643079"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9266206" y="8529561"/>
            <a:ext cx="313182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9266206" y="8863529"/>
            <a:ext cx="313182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9263810"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12653712"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12653712"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7570958"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7570958"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14333260"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14333260"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37455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4191149" y="8529561"/>
            <a:ext cx="313074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818804" y="8529561"/>
            <a:ext cx="312742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4191149" y="8863529"/>
            <a:ext cx="313074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818804" y="8863529"/>
            <a:ext cx="312742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818804"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4198073"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10951293"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7566298" y="8529561"/>
            <a:ext cx="3131822"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7566298" y="8863529"/>
            <a:ext cx="3131822"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7576031"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4197417"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81880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10954644"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14333258" y="2424420"/>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7572024"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10953806" y="8529561"/>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10953806" y="8863529"/>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7570958"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4195979"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7570958"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4195979"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10950332"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10950332"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14333260" y="4990943"/>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14333260" y="5334747"/>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14330562" y="5963099"/>
            <a:ext cx="3131820" cy="246888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1800" dirty="0">
                <a:solidFill>
                  <a:schemeClr val="bg2"/>
                </a:solidFill>
                <a:latin typeface="NVIDIA Sans" panose="020B0503020203020204" pitchFamily="34" charset="0"/>
                <a:cs typeface="NVIDIA Sans" panose="020B0503020203020204" pitchFamily="34" charset="0"/>
              </a:defRPr>
            </a:lvl1pPr>
          </a:lstStyle>
          <a:p>
            <a:pPr marL="342917" lvl="0" indent="-342917"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14322443" y="8551785"/>
            <a:ext cx="3131951"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14322443" y="8895588"/>
            <a:ext cx="3131951"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818804" y="4990943"/>
            <a:ext cx="3131820" cy="375180"/>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818804" y="5334747"/>
            <a:ext cx="3131820" cy="375180"/>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1257300" y="1"/>
            <a:ext cx="15773400" cy="1257302"/>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1030569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a:t>
            </a:r>
          </a:p>
        </p:txBody>
      </p:sp>
      <p:pic>
        <p:nvPicPr>
          <p:cNvPr id="2" name="Picture 1">
            <a:extLst>
              <a:ext uri="{FF2B5EF4-FFF2-40B4-BE49-F238E27FC236}">
                <a16:creationId xmlns:a16="http://schemas.microsoft.com/office/drawing/2014/main" id="{0CDB2FDA-AAC2-F647-5C69-BF553EBAD61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26111819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93208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sz="3600">
                <a:solidFill>
                  <a:schemeClr val="bg1"/>
                </a:solidFill>
                <a:latin typeface="+mn-lt"/>
              </a:defRPr>
            </a:lvl1pPr>
          </a:lstStyle>
          <a:p>
            <a:r>
              <a:rPr lang="en-US"/>
              <a:t>Click to add image of video/demo</a:t>
            </a:r>
          </a:p>
        </p:txBody>
      </p:sp>
      <p:pic>
        <p:nvPicPr>
          <p:cNvPr id="2" name="Picture 1">
            <a:extLst>
              <a:ext uri="{FF2B5EF4-FFF2-40B4-BE49-F238E27FC236}">
                <a16:creationId xmlns:a16="http://schemas.microsoft.com/office/drawing/2014/main" id="{F5BA037B-BAB1-C9D3-EA59-03924ECCF92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Tree>
    <p:extLst>
      <p:ext uri="{BB962C8B-B14F-4D97-AF65-F5344CB8AC3E}">
        <p14:creationId xmlns:p14="http://schemas.microsoft.com/office/powerpoint/2010/main" val="30091265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18288000" cy="10287000"/>
          </a:xfrm>
          <a:prstGeom prst="rect">
            <a:avLst/>
          </a:prstGeom>
          <a:solidFill>
            <a:schemeClr val="tx1">
              <a:lumMod val="95000"/>
            </a:schemeClr>
          </a:solidFill>
          <a:ln w="19050">
            <a:noFill/>
          </a:ln>
        </p:spPr>
        <p:txBody>
          <a:bodyPr tIns="0" bIns="4206240" anchor="ctr"/>
          <a:lstStyle>
            <a:lvl1pPr marL="0" indent="0" algn="ctr">
              <a:buFontTx/>
              <a:buNone/>
              <a:defRPr lang="en-US" sz="4200" b="1" dirty="0">
                <a:solidFill>
                  <a:schemeClr val="bg1"/>
                </a:solidFill>
                <a:latin typeface="+mn-lt"/>
              </a:defRPr>
            </a:lvl1pPr>
          </a:lstStyle>
          <a:p>
            <a:pPr marL="428646" lvl="0" indent="-428646" algn="ctr"/>
            <a:r>
              <a:rPr lang="en-US"/>
              <a:t>Click to add video</a:t>
            </a:r>
          </a:p>
        </p:txBody>
      </p:sp>
      <p:sp>
        <p:nvSpPr>
          <p:cNvPr id="2" name="Rectangle 1">
            <a:extLst>
              <a:ext uri="{FF2B5EF4-FFF2-40B4-BE49-F238E27FC236}">
                <a16:creationId xmlns:a16="http://schemas.microsoft.com/office/drawing/2014/main" id="{F19769A7-3A80-8256-E29E-BEB90213ABD4}"/>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Tree>
    <p:extLst>
      <p:ext uri="{BB962C8B-B14F-4D97-AF65-F5344CB8AC3E}">
        <p14:creationId xmlns:p14="http://schemas.microsoft.com/office/powerpoint/2010/main" val="799334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p:nvCxnSpPr>
        <p:spPr>
          <a:xfrm>
            <a:off x="0" y="5664637"/>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1"/>
            <a:ext cx="15773400" cy="1257302"/>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pic>
        <p:nvPicPr>
          <p:cNvPr id="2" name="Picture 1" descr="A green and white background&#10;&#10;Description automatically generated">
            <a:extLst>
              <a:ext uri="{FF2B5EF4-FFF2-40B4-BE49-F238E27FC236}">
                <a16:creationId xmlns:a16="http://schemas.microsoft.com/office/drawing/2014/main" id="{C852B8A7-DBC7-7407-A872-15EA74715C1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4" name="Rectangle 3">
            <a:extLst>
              <a:ext uri="{FF2B5EF4-FFF2-40B4-BE49-F238E27FC236}">
                <a16:creationId xmlns:a16="http://schemas.microsoft.com/office/drawing/2014/main" id="{F584D379-FD32-B378-E69B-AC88CAE13F5D}"/>
              </a:ext>
            </a:extLst>
          </p:cNvPr>
          <p:cNvSpPr/>
          <p:nvPr userDrawn="1"/>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cxnSp>
        <p:nvCxnSpPr>
          <p:cNvPr id="7" name="Straight Connector 6">
            <a:extLst>
              <a:ext uri="{FF2B5EF4-FFF2-40B4-BE49-F238E27FC236}">
                <a16:creationId xmlns:a16="http://schemas.microsoft.com/office/drawing/2014/main" id="{2386A6DB-6FB3-58E9-EA57-81286655AD47}"/>
              </a:ext>
            </a:extLst>
          </p:cNvPr>
          <p:cNvCxnSpPr/>
          <p:nvPr userDrawn="1"/>
        </p:nvCxnSpPr>
        <p:spPr>
          <a:xfrm>
            <a:off x="0" y="5664637"/>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44557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1"/>
            <a:ext cx="15773400" cy="1257302"/>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pic>
        <p:nvPicPr>
          <p:cNvPr id="2" name="Picture 1" descr="A green and white background&#10;&#10;Description automatically generated">
            <a:extLst>
              <a:ext uri="{FF2B5EF4-FFF2-40B4-BE49-F238E27FC236}">
                <a16:creationId xmlns:a16="http://schemas.microsoft.com/office/drawing/2014/main" id="{C204BD54-E961-8AD9-18CC-1659CB246A5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 name="Rectangle 2">
            <a:extLst>
              <a:ext uri="{FF2B5EF4-FFF2-40B4-BE49-F238E27FC236}">
                <a16:creationId xmlns:a16="http://schemas.microsoft.com/office/drawing/2014/main" id="{A13BAB81-DF04-665C-7F14-EF1FE53A7743}"/>
              </a:ext>
            </a:extLst>
          </p:cNvPr>
          <p:cNvSpPr/>
          <p:nvPr userDrawn="1"/>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Tree>
    <p:extLst>
      <p:ext uri="{BB962C8B-B14F-4D97-AF65-F5344CB8AC3E}">
        <p14:creationId xmlns:p14="http://schemas.microsoft.com/office/powerpoint/2010/main" val="24965876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Timeline w/ Images Layout">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19281CF6-82C4-D591-C93F-79BF14277C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Rectangle 4">
            <a:extLst>
              <a:ext uri="{FF2B5EF4-FFF2-40B4-BE49-F238E27FC236}">
                <a16:creationId xmlns:a16="http://schemas.microsoft.com/office/drawing/2014/main" id="{8C0EE250-813A-B3FC-C9DB-11B6E237EC3B}"/>
              </a:ext>
            </a:extLst>
          </p:cNvPr>
          <p:cNvSpPr/>
          <p:nvPr/>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1257300" y="1"/>
            <a:ext cx="15773400" cy="1257302"/>
          </a:xfrm>
        </p:spPr>
        <p:txBody>
          <a:bodyPr/>
          <a:lstStyle>
            <a:lvl1pPr>
              <a:defRPr sz="36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35" indent="0" algn="ctr">
              <a:buFontTx/>
              <a:buNone/>
              <a:defRPr sz="2201">
                <a:latin typeface="NVIDIA Sans" panose="020B0503020203020204" pitchFamily="34" charset="0"/>
              </a:defRPr>
            </a:lvl2pPr>
            <a:lvl3pPr marL="1371669" indent="0" algn="ctr">
              <a:buFontTx/>
              <a:buNone/>
              <a:defRPr sz="2201">
                <a:latin typeface="NVIDIA Sans" panose="020B0503020203020204" pitchFamily="34" charset="0"/>
              </a:defRPr>
            </a:lvl3pPr>
            <a:lvl4pPr marL="2057504" indent="0" algn="ctr">
              <a:buFontTx/>
              <a:buNone/>
              <a:defRPr sz="2201">
                <a:latin typeface="NVIDIA Sans" panose="020B0503020203020204" pitchFamily="34" charset="0"/>
              </a:defRPr>
            </a:lvl4pPr>
            <a:lvl5pPr marL="2743337" indent="0" algn="ctr">
              <a:buFontTx/>
              <a:buNone/>
              <a:defRPr sz="2201">
                <a:latin typeface="NVIDIA Sans" panose="020B0503020203020204" pitchFamily="34" charset="0"/>
              </a:defRPr>
            </a:lvl5pPr>
          </a:lstStyle>
          <a:p>
            <a:pPr lvl="0"/>
            <a:r>
              <a:rPr lang="en-US"/>
              <a:t>Click to add subtitle</a:t>
            </a:r>
          </a:p>
        </p:txBody>
      </p:sp>
      <p:cxnSp>
        <p:nvCxnSpPr>
          <p:cNvPr id="12" name="Straight Connector 11">
            <a:extLst>
              <a:ext uri="{FF2B5EF4-FFF2-40B4-BE49-F238E27FC236}">
                <a16:creationId xmlns:a16="http://schemas.microsoft.com/office/drawing/2014/main" id="{B81A4C02-2335-3840-A0B5-647FE4372B5A}"/>
              </a:ext>
            </a:extLst>
          </p:cNvPr>
          <p:cNvCxnSpPr/>
          <p:nvPr/>
        </p:nvCxnSpPr>
        <p:spPr>
          <a:xfrm>
            <a:off x="0" y="6258559"/>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Picture Placeholder 2">
            <a:extLst>
              <a:ext uri="{FF2B5EF4-FFF2-40B4-BE49-F238E27FC236}">
                <a16:creationId xmlns:a16="http://schemas.microsoft.com/office/drawing/2014/main" id="{327B64A9-49B7-26AE-EEC1-3DFB7714FDFA}"/>
              </a:ext>
            </a:extLst>
          </p:cNvPr>
          <p:cNvSpPr>
            <a:spLocks noGrp="1"/>
          </p:cNvSpPr>
          <p:nvPr>
            <p:ph type="pic" sz="quarter" idx="11"/>
          </p:nvPr>
        </p:nvSpPr>
        <p:spPr>
          <a:xfrm>
            <a:off x="552451" y="4414429"/>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14" name="Text Placeholder 7">
            <a:extLst>
              <a:ext uri="{FF2B5EF4-FFF2-40B4-BE49-F238E27FC236}">
                <a16:creationId xmlns:a16="http://schemas.microsoft.com/office/drawing/2014/main" id="{65B24A7F-7007-8F97-B7C8-699C5938267B}"/>
              </a:ext>
            </a:extLst>
          </p:cNvPr>
          <p:cNvSpPr>
            <a:spLocks noGrp="1"/>
          </p:cNvSpPr>
          <p:nvPr>
            <p:ph type="body" sz="quarter" idx="12" hasCustomPrompt="1"/>
          </p:nvPr>
        </p:nvSpPr>
        <p:spPr>
          <a:xfrm>
            <a:off x="552452" y="3617843"/>
            <a:ext cx="3086108"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18" name="Text Placeholder 7">
            <a:extLst>
              <a:ext uri="{FF2B5EF4-FFF2-40B4-BE49-F238E27FC236}">
                <a16:creationId xmlns:a16="http://schemas.microsoft.com/office/drawing/2014/main" id="{BE9F7FB4-6AA0-B491-27B8-845C8CCE95D1}"/>
              </a:ext>
            </a:extLst>
          </p:cNvPr>
          <p:cNvSpPr>
            <a:spLocks noGrp="1"/>
          </p:cNvSpPr>
          <p:nvPr>
            <p:ph type="body" sz="quarter" idx="30" hasCustomPrompt="1"/>
          </p:nvPr>
        </p:nvSpPr>
        <p:spPr>
          <a:xfrm>
            <a:off x="552451" y="3973795"/>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19" name="Text Placeholder 7">
            <a:extLst>
              <a:ext uri="{FF2B5EF4-FFF2-40B4-BE49-F238E27FC236}">
                <a16:creationId xmlns:a16="http://schemas.microsoft.com/office/drawing/2014/main" id="{831C6138-3339-1502-9812-8B9B39AF6DD1}"/>
              </a:ext>
            </a:extLst>
          </p:cNvPr>
          <p:cNvSpPr>
            <a:spLocks noGrp="1"/>
          </p:cNvSpPr>
          <p:nvPr>
            <p:ph type="body" sz="quarter" idx="31" hasCustomPrompt="1"/>
          </p:nvPr>
        </p:nvSpPr>
        <p:spPr>
          <a:xfrm>
            <a:off x="552452" y="3246477"/>
            <a:ext cx="3086108"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Year</a:t>
            </a:r>
          </a:p>
        </p:txBody>
      </p:sp>
      <p:sp>
        <p:nvSpPr>
          <p:cNvPr id="20" name="Picture Placeholder 2">
            <a:extLst>
              <a:ext uri="{FF2B5EF4-FFF2-40B4-BE49-F238E27FC236}">
                <a16:creationId xmlns:a16="http://schemas.microsoft.com/office/drawing/2014/main" id="{56B4F135-9336-3722-2593-739C386518BC}"/>
              </a:ext>
            </a:extLst>
          </p:cNvPr>
          <p:cNvSpPr>
            <a:spLocks noGrp="1"/>
          </p:cNvSpPr>
          <p:nvPr>
            <p:ph type="pic" sz="quarter" idx="32"/>
          </p:nvPr>
        </p:nvSpPr>
        <p:spPr>
          <a:xfrm>
            <a:off x="4076699" y="6008029"/>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016A6D24-C230-8F9B-A12F-04BF3B073AA1}"/>
              </a:ext>
            </a:extLst>
          </p:cNvPr>
          <p:cNvSpPr>
            <a:spLocks noGrp="1"/>
          </p:cNvSpPr>
          <p:nvPr>
            <p:ph type="body" sz="quarter" idx="33" hasCustomPrompt="1"/>
          </p:nvPr>
        </p:nvSpPr>
        <p:spPr>
          <a:xfrm>
            <a:off x="4076699" y="5211443"/>
            <a:ext cx="3086108"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6F5CC89-1592-52B8-63DE-F83AAF64EBD0}"/>
              </a:ext>
            </a:extLst>
          </p:cNvPr>
          <p:cNvSpPr>
            <a:spLocks noGrp="1"/>
          </p:cNvSpPr>
          <p:nvPr>
            <p:ph type="body" sz="quarter" idx="34" hasCustomPrompt="1"/>
          </p:nvPr>
        </p:nvSpPr>
        <p:spPr>
          <a:xfrm>
            <a:off x="4076699" y="5567398"/>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3" name="Text Placeholder 7">
            <a:extLst>
              <a:ext uri="{FF2B5EF4-FFF2-40B4-BE49-F238E27FC236}">
                <a16:creationId xmlns:a16="http://schemas.microsoft.com/office/drawing/2014/main" id="{71F14B17-DED6-D507-0F6F-0880EA7DD569}"/>
              </a:ext>
            </a:extLst>
          </p:cNvPr>
          <p:cNvSpPr>
            <a:spLocks noGrp="1"/>
          </p:cNvSpPr>
          <p:nvPr>
            <p:ph type="body" sz="quarter" idx="35" hasCustomPrompt="1"/>
          </p:nvPr>
        </p:nvSpPr>
        <p:spPr>
          <a:xfrm>
            <a:off x="4076699" y="4840079"/>
            <a:ext cx="3086108"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Year</a:t>
            </a:r>
          </a:p>
        </p:txBody>
      </p:sp>
      <p:sp>
        <p:nvSpPr>
          <p:cNvPr id="24" name="Picture Placeholder 2">
            <a:extLst>
              <a:ext uri="{FF2B5EF4-FFF2-40B4-BE49-F238E27FC236}">
                <a16:creationId xmlns:a16="http://schemas.microsoft.com/office/drawing/2014/main" id="{549A52FF-8F33-D50C-49C1-0A55140F3322}"/>
              </a:ext>
            </a:extLst>
          </p:cNvPr>
          <p:cNvSpPr>
            <a:spLocks noGrp="1"/>
          </p:cNvSpPr>
          <p:nvPr>
            <p:ph type="pic" sz="quarter" idx="36"/>
          </p:nvPr>
        </p:nvSpPr>
        <p:spPr>
          <a:xfrm>
            <a:off x="7581898" y="4414429"/>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5" name="Text Placeholder 7">
            <a:extLst>
              <a:ext uri="{FF2B5EF4-FFF2-40B4-BE49-F238E27FC236}">
                <a16:creationId xmlns:a16="http://schemas.microsoft.com/office/drawing/2014/main" id="{C5D8802B-FD04-DC3F-D5E6-9A1D927089AB}"/>
              </a:ext>
            </a:extLst>
          </p:cNvPr>
          <p:cNvSpPr>
            <a:spLocks noGrp="1"/>
          </p:cNvSpPr>
          <p:nvPr>
            <p:ph type="body" sz="quarter" idx="37" hasCustomPrompt="1"/>
          </p:nvPr>
        </p:nvSpPr>
        <p:spPr>
          <a:xfrm>
            <a:off x="7581898" y="3617843"/>
            <a:ext cx="3086108"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26" name="Text Placeholder 7">
            <a:extLst>
              <a:ext uri="{FF2B5EF4-FFF2-40B4-BE49-F238E27FC236}">
                <a16:creationId xmlns:a16="http://schemas.microsoft.com/office/drawing/2014/main" id="{A4956259-B8C8-1248-4F09-69EFFCCA6C29}"/>
              </a:ext>
            </a:extLst>
          </p:cNvPr>
          <p:cNvSpPr>
            <a:spLocks noGrp="1"/>
          </p:cNvSpPr>
          <p:nvPr>
            <p:ph type="body" sz="quarter" idx="38" hasCustomPrompt="1"/>
          </p:nvPr>
        </p:nvSpPr>
        <p:spPr>
          <a:xfrm>
            <a:off x="7581898" y="3973795"/>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27" name="Text Placeholder 7">
            <a:extLst>
              <a:ext uri="{FF2B5EF4-FFF2-40B4-BE49-F238E27FC236}">
                <a16:creationId xmlns:a16="http://schemas.microsoft.com/office/drawing/2014/main" id="{3A510AB1-7D48-519B-BE8D-994DD848CCC0}"/>
              </a:ext>
            </a:extLst>
          </p:cNvPr>
          <p:cNvSpPr>
            <a:spLocks noGrp="1"/>
          </p:cNvSpPr>
          <p:nvPr>
            <p:ph type="body" sz="quarter" idx="39" hasCustomPrompt="1"/>
          </p:nvPr>
        </p:nvSpPr>
        <p:spPr>
          <a:xfrm>
            <a:off x="7581898" y="3246477"/>
            <a:ext cx="3086108"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Year</a:t>
            </a:r>
          </a:p>
        </p:txBody>
      </p:sp>
      <p:sp>
        <p:nvSpPr>
          <p:cNvPr id="28" name="Picture Placeholder 2">
            <a:extLst>
              <a:ext uri="{FF2B5EF4-FFF2-40B4-BE49-F238E27FC236}">
                <a16:creationId xmlns:a16="http://schemas.microsoft.com/office/drawing/2014/main" id="{0F3F011E-890F-E527-A5CB-421C1CE541C0}"/>
              </a:ext>
            </a:extLst>
          </p:cNvPr>
          <p:cNvSpPr>
            <a:spLocks noGrp="1"/>
          </p:cNvSpPr>
          <p:nvPr>
            <p:ph type="pic" sz="quarter" idx="40"/>
          </p:nvPr>
        </p:nvSpPr>
        <p:spPr>
          <a:xfrm>
            <a:off x="11106151" y="6008029"/>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29" name="Text Placeholder 7">
            <a:extLst>
              <a:ext uri="{FF2B5EF4-FFF2-40B4-BE49-F238E27FC236}">
                <a16:creationId xmlns:a16="http://schemas.microsoft.com/office/drawing/2014/main" id="{D1CAB8F0-0055-E057-4C4A-7B3C6F7B9416}"/>
              </a:ext>
            </a:extLst>
          </p:cNvPr>
          <p:cNvSpPr>
            <a:spLocks noGrp="1"/>
          </p:cNvSpPr>
          <p:nvPr>
            <p:ph type="body" sz="quarter" idx="41" hasCustomPrompt="1"/>
          </p:nvPr>
        </p:nvSpPr>
        <p:spPr>
          <a:xfrm>
            <a:off x="11106151" y="5211443"/>
            <a:ext cx="3086108"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0" name="Text Placeholder 7">
            <a:extLst>
              <a:ext uri="{FF2B5EF4-FFF2-40B4-BE49-F238E27FC236}">
                <a16:creationId xmlns:a16="http://schemas.microsoft.com/office/drawing/2014/main" id="{D8F5B73D-560B-E470-3B25-EAD525666BEB}"/>
              </a:ext>
            </a:extLst>
          </p:cNvPr>
          <p:cNvSpPr>
            <a:spLocks noGrp="1"/>
          </p:cNvSpPr>
          <p:nvPr>
            <p:ph type="body" sz="quarter" idx="42" hasCustomPrompt="1"/>
          </p:nvPr>
        </p:nvSpPr>
        <p:spPr>
          <a:xfrm>
            <a:off x="11106151" y="5567398"/>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1" name="Text Placeholder 7">
            <a:extLst>
              <a:ext uri="{FF2B5EF4-FFF2-40B4-BE49-F238E27FC236}">
                <a16:creationId xmlns:a16="http://schemas.microsoft.com/office/drawing/2014/main" id="{1960F0BA-603E-23D9-F49B-C5B4462632DB}"/>
              </a:ext>
            </a:extLst>
          </p:cNvPr>
          <p:cNvSpPr>
            <a:spLocks noGrp="1"/>
          </p:cNvSpPr>
          <p:nvPr>
            <p:ph type="body" sz="quarter" idx="43" hasCustomPrompt="1"/>
          </p:nvPr>
        </p:nvSpPr>
        <p:spPr>
          <a:xfrm>
            <a:off x="11106151" y="4840079"/>
            <a:ext cx="3086108"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Year</a:t>
            </a:r>
          </a:p>
        </p:txBody>
      </p:sp>
      <p:sp>
        <p:nvSpPr>
          <p:cNvPr id="32" name="Picture Placeholder 2">
            <a:extLst>
              <a:ext uri="{FF2B5EF4-FFF2-40B4-BE49-F238E27FC236}">
                <a16:creationId xmlns:a16="http://schemas.microsoft.com/office/drawing/2014/main" id="{BBA2ABA5-D670-2BB6-7840-47F6198C0D4D}"/>
              </a:ext>
            </a:extLst>
          </p:cNvPr>
          <p:cNvSpPr>
            <a:spLocks noGrp="1"/>
          </p:cNvSpPr>
          <p:nvPr>
            <p:ph type="pic" sz="quarter" idx="44"/>
          </p:nvPr>
        </p:nvSpPr>
        <p:spPr>
          <a:xfrm>
            <a:off x="14649452" y="4414429"/>
            <a:ext cx="3086108" cy="2104697"/>
          </a:xfrm>
          <a:prstGeom prst="rect">
            <a:avLst/>
          </a:prstGeom>
          <a:solidFill>
            <a:schemeClr val="bg2"/>
          </a:solidFill>
          <a:ln w="9525">
            <a:solidFill>
              <a:schemeClr val="accent5"/>
            </a:solidFill>
          </a:ln>
        </p:spPr>
        <p:txBody>
          <a:bodyPr tIns="2194560" anchor="ctr"/>
          <a:lstStyle>
            <a:lvl1pPr marL="0" indent="0" algn="ctr">
              <a:buFontTx/>
              <a:buNone/>
              <a:defRPr sz="2000">
                <a:solidFill>
                  <a:schemeClr val="bg2">
                    <a:lumMod val="50000"/>
                  </a:schemeClr>
                </a:solidFill>
                <a:latin typeface="NVIDIA Sans" panose="020B0503020203020204" pitchFamily="34" charset="0"/>
              </a:defRPr>
            </a:lvl1pPr>
          </a:lstStyle>
          <a:p>
            <a:r>
              <a:rPr lang="en-US"/>
              <a:t>Click icon to add picture</a:t>
            </a:r>
          </a:p>
        </p:txBody>
      </p:sp>
      <p:sp>
        <p:nvSpPr>
          <p:cNvPr id="33" name="Text Placeholder 7">
            <a:extLst>
              <a:ext uri="{FF2B5EF4-FFF2-40B4-BE49-F238E27FC236}">
                <a16:creationId xmlns:a16="http://schemas.microsoft.com/office/drawing/2014/main" id="{CBEE0231-5854-76AF-A0C6-70879C2EA774}"/>
              </a:ext>
            </a:extLst>
          </p:cNvPr>
          <p:cNvSpPr>
            <a:spLocks noGrp="1"/>
          </p:cNvSpPr>
          <p:nvPr>
            <p:ph type="body" sz="quarter" idx="45" hasCustomPrompt="1"/>
          </p:nvPr>
        </p:nvSpPr>
        <p:spPr>
          <a:xfrm>
            <a:off x="14649453" y="3617843"/>
            <a:ext cx="3086108" cy="397764"/>
          </a:xfrm>
          <a:prstGeom prst="rect">
            <a:avLst/>
          </a:prstGeom>
        </p:spPr>
        <p:txBody>
          <a:bodyPr anchor="b"/>
          <a:lstStyle>
            <a:lvl1pPr marL="0" indent="0" algn="ctr">
              <a:spcBef>
                <a:spcPts val="600"/>
              </a:spcBef>
              <a:buFontTx/>
              <a:buNone/>
              <a:defRPr sz="2000" b="0" cap="none" baseline="0">
                <a:solidFill>
                  <a:schemeClr val="bg1"/>
                </a:solidFill>
                <a:latin typeface="+mj-lt"/>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0376ABB2-52CB-85AB-C186-532F75164A98}"/>
              </a:ext>
            </a:extLst>
          </p:cNvPr>
          <p:cNvSpPr>
            <a:spLocks noGrp="1"/>
          </p:cNvSpPr>
          <p:nvPr>
            <p:ph type="body" sz="quarter" idx="46" hasCustomPrompt="1"/>
          </p:nvPr>
        </p:nvSpPr>
        <p:spPr>
          <a:xfrm>
            <a:off x="14649452" y="3973795"/>
            <a:ext cx="3086108" cy="339878"/>
          </a:xfrm>
          <a:prstGeom prst="rect">
            <a:avLst/>
          </a:prstGeom>
        </p:spPr>
        <p:txBody>
          <a:bodyPr/>
          <a:lstStyle>
            <a:lvl1pPr marL="0" indent="0" algn="ctr">
              <a:spcBef>
                <a:spcPts val="300"/>
              </a:spcBef>
              <a:buFontTx/>
              <a:buNone/>
              <a:defRPr sz="1400" b="0">
                <a:solidFill>
                  <a:schemeClr val="bg1"/>
                </a:solidFill>
                <a:latin typeface="NVIDIA Sans" panose="020B0503020203020204" pitchFamily="34" charset="0"/>
                <a:cs typeface="NVIDIA Sans" panose="020B05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Click to add subtitle</a:t>
            </a:r>
          </a:p>
        </p:txBody>
      </p:sp>
      <p:sp>
        <p:nvSpPr>
          <p:cNvPr id="35" name="Text Placeholder 7">
            <a:extLst>
              <a:ext uri="{FF2B5EF4-FFF2-40B4-BE49-F238E27FC236}">
                <a16:creationId xmlns:a16="http://schemas.microsoft.com/office/drawing/2014/main" id="{63880F57-14E0-B28C-BF79-E4DCF3B7D679}"/>
              </a:ext>
            </a:extLst>
          </p:cNvPr>
          <p:cNvSpPr>
            <a:spLocks noGrp="1"/>
          </p:cNvSpPr>
          <p:nvPr>
            <p:ph type="body" sz="quarter" idx="47" hasCustomPrompt="1"/>
          </p:nvPr>
        </p:nvSpPr>
        <p:spPr>
          <a:xfrm>
            <a:off x="14649453" y="3246477"/>
            <a:ext cx="3086108" cy="397764"/>
          </a:xfrm>
          <a:prstGeom prst="rect">
            <a:avLst/>
          </a:prstGeom>
        </p:spPr>
        <p:txBody>
          <a:bodyPr anchor="b"/>
          <a:lstStyle>
            <a:lvl1pPr marL="0" indent="0" algn="ctr">
              <a:spcBef>
                <a:spcPts val="600"/>
              </a:spcBef>
              <a:buFontTx/>
              <a:buNone/>
              <a:defRPr sz="3600" b="0" cap="none" baseline="0">
                <a:solidFill>
                  <a:schemeClr val="bg1"/>
                </a:solidFill>
                <a:latin typeface="NVIDIA Sans Light" panose="020B0303020203020204" pitchFamily="34" charset="0"/>
                <a:cs typeface="NVIDIA Sans Light" panose="020B0303020203020204" pitchFamily="34" charset="0"/>
              </a:defRPr>
            </a:lvl1pPr>
            <a:lvl2pPr marL="1281459" indent="0">
              <a:buFontTx/>
              <a:buNone/>
              <a:defRPr sz="2000" b="1">
                <a:solidFill>
                  <a:schemeClr val="tx1"/>
                </a:solidFill>
                <a:latin typeface="NVIDIA Sans" panose="020B0503020203020204" pitchFamily="34" charset="0"/>
              </a:defRPr>
            </a:lvl2pPr>
            <a:lvl3pPr marL="2441915" indent="0">
              <a:buFontTx/>
              <a:buNone/>
              <a:defRPr sz="2000" b="1">
                <a:solidFill>
                  <a:schemeClr val="tx1"/>
                </a:solidFill>
                <a:latin typeface="NVIDIA Sans" panose="020B0503020203020204" pitchFamily="34" charset="0"/>
              </a:defRPr>
            </a:lvl3pPr>
            <a:lvl4pPr marL="3467039" indent="0">
              <a:buFontTx/>
              <a:buNone/>
              <a:defRPr sz="2000" b="1">
                <a:solidFill>
                  <a:schemeClr val="tx1"/>
                </a:solidFill>
                <a:latin typeface="NVIDIA Sans" panose="020B0503020203020204" pitchFamily="34" charset="0"/>
              </a:defRPr>
            </a:lvl4pPr>
            <a:lvl5pPr marL="4235918" indent="0">
              <a:buFontTx/>
              <a:buNone/>
              <a:defRPr sz="2000" b="1">
                <a:solidFill>
                  <a:schemeClr val="tx1"/>
                </a:solidFill>
                <a:latin typeface="NVIDIA Sans" panose="020B0503020203020204" pitchFamily="34" charset="0"/>
              </a:defRPr>
            </a:lvl5pPr>
          </a:lstStyle>
          <a:p>
            <a:pPr lvl="0"/>
            <a:r>
              <a:rPr lang="en-US"/>
              <a:t>Year</a:t>
            </a:r>
          </a:p>
        </p:txBody>
      </p:sp>
      <p:pic>
        <p:nvPicPr>
          <p:cNvPr id="2" name="Picture 1" descr="A green and white background&#10;&#10;Description automatically generated">
            <a:extLst>
              <a:ext uri="{FF2B5EF4-FFF2-40B4-BE49-F238E27FC236}">
                <a16:creationId xmlns:a16="http://schemas.microsoft.com/office/drawing/2014/main" id="{8B611434-68E9-272B-7AFF-8469D8BF46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 name="Rectangle 2">
            <a:extLst>
              <a:ext uri="{FF2B5EF4-FFF2-40B4-BE49-F238E27FC236}">
                <a16:creationId xmlns:a16="http://schemas.microsoft.com/office/drawing/2014/main" id="{CB43B125-B24A-C3E4-294E-DEFB1A31FBCA}"/>
              </a:ext>
            </a:extLst>
          </p:cNvPr>
          <p:cNvSpPr/>
          <p:nvPr userDrawn="1"/>
        </p:nvSpPr>
        <p:spPr>
          <a:xfrm>
            <a:off x="0" y="3481958"/>
            <a:ext cx="18288000" cy="6805043"/>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460D9230-B95A-EA34-D922-0625D4A4BC11}"/>
              </a:ext>
            </a:extLst>
          </p:cNvPr>
          <p:cNvCxnSpPr/>
          <p:nvPr userDrawn="1"/>
        </p:nvCxnSpPr>
        <p:spPr>
          <a:xfrm>
            <a:off x="0" y="6258559"/>
            <a:ext cx="18288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3632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Quote - LONG Layout">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3BFE9B15-7828-3FC3-BCF0-23F89A1309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288002" cy="10287002"/>
          </a:xfrm>
          <a:prstGeom prst="rect">
            <a:avLst/>
          </a:prstGeom>
        </p:spPr>
      </p:pic>
      <p:sp>
        <p:nvSpPr>
          <p:cNvPr id="5" name="Rectangle 4">
            <a:extLst>
              <a:ext uri="{FF2B5EF4-FFF2-40B4-BE49-F238E27FC236}">
                <a16:creationId xmlns:a16="http://schemas.microsoft.com/office/drawing/2014/main" id="{CD79F16E-B355-8896-6563-603510529C31}"/>
              </a:ext>
            </a:extLst>
          </p:cNvPr>
          <p:cNvSpPr/>
          <p:nvPr/>
        </p:nvSpPr>
        <p:spPr>
          <a:xfrm>
            <a:off x="0" y="2071886"/>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20" name="Rectangle 19">
            <a:extLst>
              <a:ext uri="{FF2B5EF4-FFF2-40B4-BE49-F238E27FC236}">
                <a16:creationId xmlns:a16="http://schemas.microsoft.com/office/drawing/2014/main" id="{EC5A15EA-E928-94AA-543D-8EA2FF0183F9}"/>
              </a:ext>
            </a:extLst>
          </p:cNvPr>
          <p:cNvSpPr/>
          <p:nvPr/>
        </p:nvSpPr>
        <p:spPr>
          <a:xfrm flipV="1">
            <a:off x="0" y="7634951"/>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83F43A3E-D43D-124C-0C49-E1D720395FC6}"/>
              </a:ext>
            </a:extLst>
          </p:cNvPr>
          <p:cNvSpPr/>
          <p:nvPr/>
        </p:nvSpPr>
        <p:spPr>
          <a:xfrm>
            <a:off x="0" y="534116"/>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7" name="Text Placeholder 4">
            <a:extLst>
              <a:ext uri="{FF2B5EF4-FFF2-40B4-BE49-F238E27FC236}">
                <a16:creationId xmlns:a16="http://schemas.microsoft.com/office/drawing/2014/main" id="{7CD9C284-B78C-1241-4B2A-F563F642D070}"/>
              </a:ext>
            </a:extLst>
          </p:cNvPr>
          <p:cNvSpPr>
            <a:spLocks noGrp="1"/>
          </p:cNvSpPr>
          <p:nvPr>
            <p:ph type="body" sz="quarter" idx="13" hasCustomPrompt="1"/>
          </p:nvPr>
        </p:nvSpPr>
        <p:spPr>
          <a:xfrm>
            <a:off x="3079378" y="6717281"/>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461" indent="0" algn="l">
              <a:lnSpc>
                <a:spcPct val="90000"/>
              </a:lnSpc>
              <a:buFontTx/>
              <a:buNone/>
              <a:defRPr sz="3770" cap="all" baseline="0">
                <a:solidFill>
                  <a:schemeClr val="tx2"/>
                </a:solidFill>
                <a:latin typeface="NVIDIA Sans" panose="020B0503020203020204" pitchFamily="34" charset="0"/>
              </a:defRPr>
            </a:lvl2pPr>
            <a:lvl3pPr marL="2441913" indent="0" algn="l">
              <a:lnSpc>
                <a:spcPct val="90000"/>
              </a:lnSpc>
              <a:buFontTx/>
              <a:buNone/>
              <a:defRPr sz="3770" cap="all" baseline="0">
                <a:solidFill>
                  <a:schemeClr val="tx2"/>
                </a:solidFill>
                <a:latin typeface="NVIDIA Sans" panose="020B0503020203020204" pitchFamily="34" charset="0"/>
              </a:defRPr>
            </a:lvl3pPr>
            <a:lvl4pPr marL="3467039" indent="0">
              <a:buNone/>
              <a:defRPr/>
            </a:lvl4pPr>
          </a:lstStyle>
          <a:p>
            <a:pPr lvl="0"/>
            <a:r>
              <a:rPr lang="en-US"/>
              <a:t>— Quote source</a:t>
            </a:r>
          </a:p>
        </p:txBody>
      </p:sp>
      <p:sp>
        <p:nvSpPr>
          <p:cNvPr id="8" name="Text Placeholder 4">
            <a:extLst>
              <a:ext uri="{FF2B5EF4-FFF2-40B4-BE49-F238E27FC236}">
                <a16:creationId xmlns:a16="http://schemas.microsoft.com/office/drawing/2014/main" id="{434FF7EA-90ED-54BC-F712-E8CE0FF23DFE}"/>
              </a:ext>
            </a:extLst>
          </p:cNvPr>
          <p:cNvSpPr>
            <a:spLocks noGrp="1"/>
          </p:cNvSpPr>
          <p:nvPr>
            <p:ph type="body" sz="quarter" idx="14" hasCustomPrompt="1"/>
          </p:nvPr>
        </p:nvSpPr>
        <p:spPr>
          <a:xfrm>
            <a:off x="3079378" y="2853106"/>
            <a:ext cx="12129248" cy="3653507"/>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461" indent="0" algn="l">
              <a:lnSpc>
                <a:spcPct val="90000"/>
              </a:lnSpc>
              <a:buFontTx/>
              <a:buNone/>
              <a:defRPr sz="3770" cap="all" baseline="0">
                <a:solidFill>
                  <a:schemeClr val="tx2"/>
                </a:solidFill>
                <a:latin typeface="NVIDIA Sans" panose="020B0503020203020204" pitchFamily="34" charset="0"/>
              </a:defRPr>
            </a:lvl2pPr>
            <a:lvl3pPr marL="2441913" indent="0" algn="l">
              <a:lnSpc>
                <a:spcPct val="90000"/>
              </a:lnSpc>
              <a:buFontTx/>
              <a:buNone/>
              <a:defRPr sz="3770" cap="all" baseline="0">
                <a:solidFill>
                  <a:schemeClr val="tx2"/>
                </a:solidFill>
                <a:latin typeface="NVIDIA Sans" panose="020B0503020203020204" pitchFamily="34" charset="0"/>
              </a:defRPr>
            </a:lvl3pPr>
            <a:lvl4pPr marL="3467039" indent="0">
              <a:buNone/>
              <a:defRPr/>
            </a:lvl4pPr>
          </a:lstStyle>
          <a:p>
            <a:pPr lvl="0"/>
            <a:r>
              <a:rPr lang="en-US"/>
              <a:t>Click to add quote</a:t>
            </a:r>
          </a:p>
        </p:txBody>
      </p:sp>
      <p:sp>
        <p:nvSpPr>
          <p:cNvPr id="10" name="TextBox 9">
            <a:extLst>
              <a:ext uri="{FF2B5EF4-FFF2-40B4-BE49-F238E27FC236}">
                <a16:creationId xmlns:a16="http://schemas.microsoft.com/office/drawing/2014/main" id="{CD9D91CB-444B-B15F-7D27-F8959442EE8D}"/>
              </a:ext>
            </a:extLst>
          </p:cNvPr>
          <p:cNvSpPr txBox="1"/>
          <p:nvPr/>
        </p:nvSpPr>
        <p:spPr>
          <a:xfrm rot="10800000">
            <a:off x="8744575" y="6115187"/>
            <a:ext cx="827471" cy="2300758"/>
          </a:xfrm>
          <a:prstGeom prst="rect">
            <a:avLst/>
          </a:prstGeom>
          <a:noFill/>
        </p:spPr>
        <p:txBody>
          <a:bodyPr wrap="none" rtlCol="0">
            <a:spAutoFit/>
          </a:bodyPr>
          <a:lstStyle/>
          <a:p>
            <a:pPr algn="ctr"/>
            <a:r>
              <a:rPr lang="en-US" sz="14351">
                <a:solidFill>
                  <a:schemeClr val="tx2"/>
                </a:solidFill>
                <a:latin typeface="NVIDIA Sans Light" panose="020B0303020203020204" pitchFamily="34" charset="0"/>
                <a:cs typeface="NVIDIA Sans Light" panose="020B0303020203020204" pitchFamily="34" charset="0"/>
              </a:rPr>
              <a:t>“</a:t>
            </a:r>
          </a:p>
        </p:txBody>
      </p:sp>
      <p:cxnSp>
        <p:nvCxnSpPr>
          <p:cNvPr id="13" name="Straight Connector 12">
            <a:extLst>
              <a:ext uri="{FF2B5EF4-FFF2-40B4-BE49-F238E27FC236}">
                <a16:creationId xmlns:a16="http://schemas.microsoft.com/office/drawing/2014/main" id="{0A168394-A768-2D2C-2FE6-DB4613D6BDFB}"/>
              </a:ext>
            </a:extLst>
          </p:cNvPr>
          <p:cNvCxnSpPr>
            <a:cxnSpLocks/>
          </p:cNvCxnSpPr>
          <p:nvPr/>
        </p:nvCxnSpPr>
        <p:spPr>
          <a:xfrm>
            <a:off x="3079377"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CF7CCAE-8B92-5A79-CBAF-C805450DD64B}"/>
              </a:ext>
            </a:extLst>
          </p:cNvPr>
          <p:cNvCxnSpPr>
            <a:cxnSpLocks/>
          </p:cNvCxnSpPr>
          <p:nvPr/>
        </p:nvCxnSpPr>
        <p:spPr>
          <a:xfrm>
            <a:off x="9511169"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5F9A1B02-4A67-4CC9-F283-AC371711F42A}"/>
              </a:ext>
            </a:extLst>
          </p:cNvPr>
          <p:cNvGrpSpPr/>
          <p:nvPr/>
        </p:nvGrpSpPr>
        <p:grpSpPr>
          <a:xfrm>
            <a:off x="3079378" y="1898406"/>
            <a:ext cx="12129248" cy="2300758"/>
            <a:chOff x="6158753" y="6234204"/>
            <a:chExt cx="24258494" cy="4601518"/>
          </a:xfrm>
        </p:grpSpPr>
        <p:sp>
          <p:nvSpPr>
            <p:cNvPr id="16" name="TextBox 15">
              <a:extLst>
                <a:ext uri="{FF2B5EF4-FFF2-40B4-BE49-F238E27FC236}">
                  <a16:creationId xmlns:a16="http://schemas.microsoft.com/office/drawing/2014/main" id="{DA3E7C50-8DF7-896F-E1BB-D5842FE7F8E9}"/>
                </a:ext>
              </a:extLst>
            </p:cNvPr>
            <p:cNvSpPr txBox="1"/>
            <p:nvPr userDrawn="1"/>
          </p:nvSpPr>
          <p:spPr>
            <a:xfrm>
              <a:off x="17460536" y="6234204"/>
              <a:ext cx="1654942" cy="4601518"/>
            </a:xfrm>
            <a:prstGeom prst="rect">
              <a:avLst/>
            </a:prstGeom>
            <a:noFill/>
          </p:spPr>
          <p:txBody>
            <a:bodyPr wrap="none" rtlCol="0">
              <a:spAutoFit/>
            </a:bodyPr>
            <a:lstStyle/>
            <a:p>
              <a:pPr algn="ctr"/>
              <a:r>
                <a:rPr lang="en-US" sz="14351">
                  <a:solidFill>
                    <a:schemeClr val="tx2"/>
                  </a:solidFill>
                  <a:latin typeface="NVIDIA Sans Light" panose="020B0303020203020204" pitchFamily="34" charset="0"/>
                  <a:cs typeface="NVIDIA Sans Light" panose="020B0303020203020204" pitchFamily="34" charset="0"/>
                </a:rPr>
                <a:t>“</a:t>
              </a:r>
            </a:p>
          </p:txBody>
        </p:sp>
        <p:cxnSp>
          <p:nvCxnSpPr>
            <p:cNvPr id="17" name="Straight Connector 16">
              <a:extLst>
                <a:ext uri="{FF2B5EF4-FFF2-40B4-BE49-F238E27FC236}">
                  <a16:creationId xmlns:a16="http://schemas.microsoft.com/office/drawing/2014/main" id="{0C4E42D4-651A-0018-08AF-103C03C79F4C}"/>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85DE2FD7-58D2-230B-D513-D6416CD17B37}"/>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pic>
        <p:nvPicPr>
          <p:cNvPr id="2" name="Picture 1" descr="A green and white background&#10;&#10;Description automatically generated">
            <a:extLst>
              <a:ext uri="{FF2B5EF4-FFF2-40B4-BE49-F238E27FC236}">
                <a16:creationId xmlns:a16="http://schemas.microsoft.com/office/drawing/2014/main" id="{B08D37B0-242F-842A-7535-C8D2C2BC6A9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8288002" cy="10287002"/>
          </a:xfrm>
          <a:prstGeom prst="rect">
            <a:avLst/>
          </a:prstGeom>
        </p:spPr>
      </p:pic>
      <p:sp>
        <p:nvSpPr>
          <p:cNvPr id="3" name="Rectangle 2">
            <a:extLst>
              <a:ext uri="{FF2B5EF4-FFF2-40B4-BE49-F238E27FC236}">
                <a16:creationId xmlns:a16="http://schemas.microsoft.com/office/drawing/2014/main" id="{5418ECE4-B7BE-74B7-2B8D-3501A5A45993}"/>
              </a:ext>
            </a:extLst>
          </p:cNvPr>
          <p:cNvSpPr/>
          <p:nvPr userDrawn="1"/>
        </p:nvSpPr>
        <p:spPr>
          <a:xfrm>
            <a:off x="0" y="2071886"/>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4" name="Rectangle 3">
            <a:extLst>
              <a:ext uri="{FF2B5EF4-FFF2-40B4-BE49-F238E27FC236}">
                <a16:creationId xmlns:a16="http://schemas.microsoft.com/office/drawing/2014/main" id="{F0C7F086-8E08-FCE9-1946-864CFCB5133A}"/>
              </a:ext>
            </a:extLst>
          </p:cNvPr>
          <p:cNvSpPr/>
          <p:nvPr userDrawn="1"/>
        </p:nvSpPr>
        <p:spPr>
          <a:xfrm flipV="1">
            <a:off x="0" y="7634951"/>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1" name="Rectangle 10">
            <a:extLst>
              <a:ext uri="{FF2B5EF4-FFF2-40B4-BE49-F238E27FC236}">
                <a16:creationId xmlns:a16="http://schemas.microsoft.com/office/drawing/2014/main" id="{A703570B-5D5D-DC18-52B6-E6BA10DC94EF}"/>
              </a:ext>
            </a:extLst>
          </p:cNvPr>
          <p:cNvSpPr/>
          <p:nvPr userDrawn="1"/>
        </p:nvSpPr>
        <p:spPr>
          <a:xfrm>
            <a:off x="0" y="534116"/>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2" name="TextBox 11">
            <a:extLst>
              <a:ext uri="{FF2B5EF4-FFF2-40B4-BE49-F238E27FC236}">
                <a16:creationId xmlns:a16="http://schemas.microsoft.com/office/drawing/2014/main" id="{B09C912E-9D8B-872C-6F37-8FAEC073D150}"/>
              </a:ext>
            </a:extLst>
          </p:cNvPr>
          <p:cNvSpPr txBox="1"/>
          <p:nvPr userDrawn="1"/>
        </p:nvSpPr>
        <p:spPr>
          <a:xfrm rot="10800000">
            <a:off x="8744575" y="6115187"/>
            <a:ext cx="827471" cy="2300758"/>
          </a:xfrm>
          <a:prstGeom prst="rect">
            <a:avLst/>
          </a:prstGeom>
          <a:noFill/>
        </p:spPr>
        <p:txBody>
          <a:bodyPr wrap="none" rtlCol="0">
            <a:spAutoFit/>
          </a:bodyPr>
          <a:lstStyle/>
          <a:p>
            <a:pPr algn="ctr"/>
            <a:r>
              <a:rPr lang="en-US" sz="14351">
                <a:solidFill>
                  <a:schemeClr val="tx2"/>
                </a:solidFill>
                <a:latin typeface="NVIDIA Sans Light" panose="020B0303020203020204" pitchFamily="34" charset="0"/>
                <a:cs typeface="NVIDIA Sans Light" panose="020B0303020203020204" pitchFamily="34" charset="0"/>
              </a:rPr>
              <a:t>“</a:t>
            </a:r>
          </a:p>
        </p:txBody>
      </p:sp>
      <p:cxnSp>
        <p:nvCxnSpPr>
          <p:cNvPr id="19" name="Straight Connector 18">
            <a:extLst>
              <a:ext uri="{FF2B5EF4-FFF2-40B4-BE49-F238E27FC236}">
                <a16:creationId xmlns:a16="http://schemas.microsoft.com/office/drawing/2014/main" id="{92134F62-79AC-64F3-F5F2-D54B3893FAA1}"/>
              </a:ext>
            </a:extLst>
          </p:cNvPr>
          <p:cNvCxnSpPr>
            <a:cxnSpLocks/>
          </p:cNvCxnSpPr>
          <p:nvPr userDrawn="1"/>
        </p:nvCxnSpPr>
        <p:spPr>
          <a:xfrm>
            <a:off x="3079377"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CF05460-014A-5485-1462-B3243298E77A}"/>
              </a:ext>
            </a:extLst>
          </p:cNvPr>
          <p:cNvCxnSpPr>
            <a:cxnSpLocks/>
          </p:cNvCxnSpPr>
          <p:nvPr userDrawn="1"/>
        </p:nvCxnSpPr>
        <p:spPr>
          <a:xfrm>
            <a:off x="9511169" y="7761755"/>
            <a:ext cx="5697456"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10EA0DA7-E0A8-5C29-A026-C103991B0789}"/>
              </a:ext>
            </a:extLst>
          </p:cNvPr>
          <p:cNvGrpSpPr/>
          <p:nvPr userDrawn="1"/>
        </p:nvGrpSpPr>
        <p:grpSpPr>
          <a:xfrm>
            <a:off x="3079378" y="1898406"/>
            <a:ext cx="12129248" cy="2300758"/>
            <a:chOff x="6158753" y="6234204"/>
            <a:chExt cx="24258494" cy="4601518"/>
          </a:xfrm>
        </p:grpSpPr>
        <p:sp>
          <p:nvSpPr>
            <p:cNvPr id="23" name="TextBox 22">
              <a:extLst>
                <a:ext uri="{FF2B5EF4-FFF2-40B4-BE49-F238E27FC236}">
                  <a16:creationId xmlns:a16="http://schemas.microsoft.com/office/drawing/2014/main" id="{F29B35B3-DD89-031A-FC95-0BE10792C78F}"/>
                </a:ext>
              </a:extLst>
            </p:cNvPr>
            <p:cNvSpPr txBox="1"/>
            <p:nvPr userDrawn="1"/>
          </p:nvSpPr>
          <p:spPr>
            <a:xfrm>
              <a:off x="17460536" y="6234204"/>
              <a:ext cx="1654942" cy="4601518"/>
            </a:xfrm>
            <a:prstGeom prst="rect">
              <a:avLst/>
            </a:prstGeom>
            <a:noFill/>
          </p:spPr>
          <p:txBody>
            <a:bodyPr wrap="none" rtlCol="0">
              <a:spAutoFit/>
            </a:bodyPr>
            <a:lstStyle/>
            <a:p>
              <a:pPr algn="ctr"/>
              <a:r>
                <a:rPr lang="en-US" sz="14351">
                  <a:solidFill>
                    <a:schemeClr val="tx2"/>
                  </a:solidFill>
                  <a:latin typeface="NVIDIA Sans Light" panose="020B0303020203020204" pitchFamily="34" charset="0"/>
                  <a:cs typeface="NVIDIA Sans Light" panose="020B0303020203020204" pitchFamily="34" charset="0"/>
                </a:rPr>
                <a:t>“</a:t>
              </a:r>
            </a:p>
          </p:txBody>
        </p:sp>
        <p:cxnSp>
          <p:nvCxnSpPr>
            <p:cNvPr id="24" name="Straight Connector 23">
              <a:extLst>
                <a:ext uri="{FF2B5EF4-FFF2-40B4-BE49-F238E27FC236}">
                  <a16:creationId xmlns:a16="http://schemas.microsoft.com/office/drawing/2014/main" id="{65E9A480-7143-573F-9DAA-70EC2F3DB39A}"/>
                </a:ext>
              </a:extLst>
            </p:cNvPr>
            <p:cNvCxnSpPr>
              <a:cxnSpLocks/>
            </p:cNvCxnSpPr>
            <p:nvPr userDrawn="1"/>
          </p:nvCxnSpPr>
          <p:spPr>
            <a:xfrm>
              <a:off x="6158753"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190A514-57A2-C115-99A7-5597BF43C386}"/>
                </a:ext>
              </a:extLst>
            </p:cNvPr>
            <p:cNvCxnSpPr>
              <a:cxnSpLocks/>
            </p:cNvCxnSpPr>
            <p:nvPr userDrawn="1"/>
          </p:nvCxnSpPr>
          <p:spPr>
            <a:xfrm>
              <a:off x="19022336" y="7454586"/>
              <a:ext cx="11394911" cy="0"/>
            </a:xfrm>
            <a:prstGeom prst="line">
              <a:avLst/>
            </a:prstGeom>
            <a:ln w="31750">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603749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Quote - SHORT Layout">
    <p:spTree>
      <p:nvGrpSpPr>
        <p:cNvPr id="1" name=""/>
        <p:cNvGrpSpPr/>
        <p:nvPr/>
      </p:nvGrpSpPr>
      <p:grpSpPr>
        <a:xfrm>
          <a:off x="0" y="0"/>
          <a:ext cx="0" cy="0"/>
          <a:chOff x="0" y="0"/>
          <a:chExt cx="0" cy="0"/>
        </a:xfrm>
      </p:grpSpPr>
      <p:pic>
        <p:nvPicPr>
          <p:cNvPr id="2" name="Picture 1" descr="A green and white background&#10;&#10;Description automatically generated">
            <a:extLst>
              <a:ext uri="{FF2B5EF4-FFF2-40B4-BE49-F238E27FC236}">
                <a16:creationId xmlns:a16="http://schemas.microsoft.com/office/drawing/2014/main" id="{61701B74-047D-F92D-ADA0-7BF31D83E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8288002" cy="10287002"/>
          </a:xfrm>
          <a:prstGeom prst="rect">
            <a:avLst/>
          </a:prstGeom>
        </p:spPr>
      </p:pic>
      <p:sp>
        <p:nvSpPr>
          <p:cNvPr id="6" name="Rectangle 5">
            <a:extLst>
              <a:ext uri="{FF2B5EF4-FFF2-40B4-BE49-F238E27FC236}">
                <a16:creationId xmlns:a16="http://schemas.microsoft.com/office/drawing/2014/main" id="{A85FB945-6B24-57D3-B359-4FC5884B9E2A}"/>
              </a:ext>
            </a:extLst>
          </p:cNvPr>
          <p:cNvSpPr/>
          <p:nvPr/>
        </p:nvSpPr>
        <p:spPr>
          <a:xfrm>
            <a:off x="0" y="2071886"/>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7" name="Rectangle 6">
            <a:extLst>
              <a:ext uri="{FF2B5EF4-FFF2-40B4-BE49-F238E27FC236}">
                <a16:creationId xmlns:a16="http://schemas.microsoft.com/office/drawing/2014/main" id="{0E0A1354-6E59-B3D9-5AE9-EFF6955F88F2}"/>
              </a:ext>
            </a:extLst>
          </p:cNvPr>
          <p:cNvSpPr/>
          <p:nvPr/>
        </p:nvSpPr>
        <p:spPr>
          <a:xfrm flipV="1">
            <a:off x="0" y="7634951"/>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8" name="Rectangle 7">
            <a:extLst>
              <a:ext uri="{FF2B5EF4-FFF2-40B4-BE49-F238E27FC236}">
                <a16:creationId xmlns:a16="http://schemas.microsoft.com/office/drawing/2014/main" id="{F0807B0F-0A81-6159-CB17-9A246F14A280}"/>
              </a:ext>
            </a:extLst>
          </p:cNvPr>
          <p:cNvSpPr/>
          <p:nvPr/>
        </p:nvSpPr>
        <p:spPr>
          <a:xfrm>
            <a:off x="0" y="534116"/>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A4688F64-F571-BC4C-9D1B-F87497A44084}"/>
              </a:ext>
            </a:extLst>
          </p:cNvPr>
          <p:cNvSpPr/>
          <p:nvPr/>
        </p:nvSpPr>
        <p:spPr>
          <a:xfrm>
            <a:off x="0" y="2071886"/>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27" name="Text Placeholder 4">
            <a:extLst>
              <a:ext uri="{FF2B5EF4-FFF2-40B4-BE49-F238E27FC236}">
                <a16:creationId xmlns:a16="http://schemas.microsoft.com/office/drawing/2014/main" id="{79BB071F-1DED-7BC0-205E-742D1CC39ADE}"/>
              </a:ext>
            </a:extLst>
          </p:cNvPr>
          <p:cNvSpPr>
            <a:spLocks noGrp="1"/>
          </p:cNvSpPr>
          <p:nvPr>
            <p:ph type="body" sz="quarter" idx="13" hasCustomPrompt="1"/>
          </p:nvPr>
        </p:nvSpPr>
        <p:spPr>
          <a:xfrm>
            <a:off x="3079378" y="5939166"/>
            <a:ext cx="12129248" cy="521961"/>
          </a:xfrm>
          <a:prstGeom prst="rect">
            <a:avLst/>
          </a:prstGeom>
        </p:spPr>
        <p:txBody>
          <a:bodyPr/>
          <a:lstStyle>
            <a:lvl1pPr marL="0" indent="0" algn="ctr">
              <a:lnSpc>
                <a:spcPct val="90000"/>
              </a:lnSpc>
              <a:spcBef>
                <a:spcPts val="0"/>
              </a:spcBef>
              <a:buFontTx/>
              <a:buNone/>
              <a:defRPr sz="2201" i="1" cap="none" baseline="0">
                <a:solidFill>
                  <a:schemeClr val="tx2"/>
                </a:solidFill>
                <a:latin typeface="NVIDIA Sans" panose="020B0503020203020204" pitchFamily="34" charset="0"/>
                <a:cs typeface="NVIDIA Sans" panose="020B0503020203020204" pitchFamily="34" charset="0"/>
              </a:defRPr>
            </a:lvl1pPr>
            <a:lvl2pPr marL="1281461" indent="0" algn="l">
              <a:lnSpc>
                <a:spcPct val="90000"/>
              </a:lnSpc>
              <a:buFontTx/>
              <a:buNone/>
              <a:defRPr sz="3770" cap="all" baseline="0">
                <a:solidFill>
                  <a:schemeClr val="tx2"/>
                </a:solidFill>
                <a:latin typeface="NVIDIA Sans" panose="020B0503020203020204" pitchFamily="34" charset="0"/>
              </a:defRPr>
            </a:lvl2pPr>
            <a:lvl3pPr marL="2441913" indent="0" algn="l">
              <a:lnSpc>
                <a:spcPct val="90000"/>
              </a:lnSpc>
              <a:buFontTx/>
              <a:buNone/>
              <a:defRPr sz="3770" cap="all" baseline="0">
                <a:solidFill>
                  <a:schemeClr val="tx2"/>
                </a:solidFill>
                <a:latin typeface="NVIDIA Sans" panose="020B0503020203020204" pitchFamily="34" charset="0"/>
              </a:defRPr>
            </a:lvl3pPr>
            <a:lvl4pPr marL="3467039" indent="0">
              <a:buNone/>
              <a:defRPr/>
            </a:lvl4pPr>
          </a:lstStyle>
          <a:p>
            <a:pPr lvl="0"/>
            <a:r>
              <a:rPr lang="en-US"/>
              <a:t>— Quote source</a:t>
            </a:r>
          </a:p>
        </p:txBody>
      </p:sp>
      <p:sp>
        <p:nvSpPr>
          <p:cNvPr id="28" name="Text Placeholder 4">
            <a:extLst>
              <a:ext uri="{FF2B5EF4-FFF2-40B4-BE49-F238E27FC236}">
                <a16:creationId xmlns:a16="http://schemas.microsoft.com/office/drawing/2014/main" id="{652C8912-97F2-5FEC-2170-801AFD44E796}"/>
              </a:ext>
            </a:extLst>
          </p:cNvPr>
          <p:cNvSpPr>
            <a:spLocks noGrp="1"/>
          </p:cNvSpPr>
          <p:nvPr>
            <p:ph type="body" sz="quarter" idx="14" hasCustomPrompt="1"/>
          </p:nvPr>
        </p:nvSpPr>
        <p:spPr>
          <a:xfrm>
            <a:off x="3079378" y="3526777"/>
            <a:ext cx="12129248" cy="2201612"/>
          </a:xfrm>
          <a:prstGeom prst="rect">
            <a:avLst/>
          </a:prstGeom>
        </p:spPr>
        <p:txBody>
          <a:bodyPr anchor="ctr"/>
          <a:lstStyle>
            <a:lvl1pPr marL="0" indent="0" algn="ctr">
              <a:lnSpc>
                <a:spcPct val="90000"/>
              </a:lnSpc>
              <a:spcBef>
                <a:spcPts val="0"/>
              </a:spcBef>
              <a:buFontTx/>
              <a:buNone/>
              <a:defRPr sz="6000" cap="none" baseline="0">
                <a:solidFill>
                  <a:schemeClr val="bg1"/>
                </a:solidFill>
                <a:latin typeface="NVIDIA Sans Light" panose="020B0303020203020204" pitchFamily="34" charset="0"/>
                <a:cs typeface="NVIDIA Sans Light" panose="020B0303020203020204" pitchFamily="34" charset="0"/>
              </a:defRPr>
            </a:lvl1pPr>
            <a:lvl2pPr marL="1281461" indent="0" algn="l">
              <a:lnSpc>
                <a:spcPct val="90000"/>
              </a:lnSpc>
              <a:buFontTx/>
              <a:buNone/>
              <a:defRPr sz="3770" cap="all" baseline="0">
                <a:solidFill>
                  <a:schemeClr val="tx2"/>
                </a:solidFill>
                <a:latin typeface="NVIDIA Sans" panose="020B0503020203020204" pitchFamily="34" charset="0"/>
              </a:defRPr>
            </a:lvl2pPr>
            <a:lvl3pPr marL="2441913" indent="0" algn="l">
              <a:lnSpc>
                <a:spcPct val="90000"/>
              </a:lnSpc>
              <a:buFontTx/>
              <a:buNone/>
              <a:defRPr sz="3770" cap="all" baseline="0">
                <a:solidFill>
                  <a:schemeClr val="tx2"/>
                </a:solidFill>
                <a:latin typeface="NVIDIA Sans" panose="020B0503020203020204" pitchFamily="34" charset="0"/>
              </a:defRPr>
            </a:lvl3pPr>
            <a:lvl4pPr marL="3467039" indent="0">
              <a:buNone/>
              <a:defRPr/>
            </a:lvl4pPr>
          </a:lstStyle>
          <a:p>
            <a:pPr lvl="0"/>
            <a:r>
              <a:rPr lang="en-US"/>
              <a:t>Click to add quote</a:t>
            </a:r>
          </a:p>
        </p:txBody>
      </p:sp>
      <p:grpSp>
        <p:nvGrpSpPr>
          <p:cNvPr id="29" name="Group 28">
            <a:extLst>
              <a:ext uri="{FF2B5EF4-FFF2-40B4-BE49-F238E27FC236}">
                <a16:creationId xmlns:a16="http://schemas.microsoft.com/office/drawing/2014/main" id="{54182597-2C50-3A4E-9225-0ED4ED207042}"/>
              </a:ext>
            </a:extLst>
          </p:cNvPr>
          <p:cNvGrpSpPr/>
          <p:nvPr/>
        </p:nvGrpSpPr>
        <p:grpSpPr>
          <a:xfrm>
            <a:off x="3079378" y="2633533"/>
            <a:ext cx="12129248" cy="5074574"/>
            <a:chOff x="6158753" y="6264684"/>
            <a:chExt cx="24258494" cy="10149146"/>
          </a:xfrm>
        </p:grpSpPr>
        <p:grpSp>
          <p:nvGrpSpPr>
            <p:cNvPr id="30" name="Group 29">
              <a:extLst>
                <a:ext uri="{FF2B5EF4-FFF2-40B4-BE49-F238E27FC236}">
                  <a16:creationId xmlns:a16="http://schemas.microsoft.com/office/drawing/2014/main" id="{09B0E8CB-44E4-719C-A5CF-735DA9699441}"/>
                </a:ext>
              </a:extLst>
            </p:cNvPr>
            <p:cNvGrpSpPr/>
            <p:nvPr userDrawn="1"/>
          </p:nvGrpSpPr>
          <p:grpSpPr>
            <a:xfrm>
              <a:off x="17460529" y="6264684"/>
              <a:ext cx="1683559" cy="10149146"/>
              <a:chOff x="17460529" y="5634063"/>
              <a:chExt cx="1683559" cy="10149146"/>
            </a:xfrm>
          </p:grpSpPr>
          <p:sp>
            <p:nvSpPr>
              <p:cNvPr id="39" name="TextBox 38">
                <a:extLst>
                  <a:ext uri="{FF2B5EF4-FFF2-40B4-BE49-F238E27FC236}">
                    <a16:creationId xmlns:a16="http://schemas.microsoft.com/office/drawing/2014/main" id="{31D0B919-1FC7-23E4-68BE-05C833FAB722}"/>
                  </a:ext>
                </a:extLst>
              </p:cNvPr>
              <p:cNvSpPr txBox="1"/>
              <p:nvPr/>
            </p:nvSpPr>
            <p:spPr>
              <a:xfrm>
                <a:off x="17460529" y="5634063"/>
                <a:ext cx="1654941" cy="4601515"/>
              </a:xfrm>
              <a:prstGeom prst="rect">
                <a:avLst/>
              </a:prstGeom>
              <a:noFill/>
            </p:spPr>
            <p:txBody>
              <a:bodyPr wrap="none" rtlCol="0">
                <a:spAutoFit/>
              </a:bodyPr>
              <a:lstStyle/>
              <a:p>
                <a:pPr algn="ctr"/>
                <a:r>
                  <a:rPr lang="en-US" sz="14351">
                    <a:solidFill>
                      <a:schemeClr val="tx2"/>
                    </a:solidFill>
                    <a:latin typeface="NVIDIA Sans Light" panose="020B0303020203020204" pitchFamily="34" charset="0"/>
                    <a:cs typeface="NVIDIA Sans Light" panose="020B0303020203020204" pitchFamily="34" charset="0"/>
                  </a:rPr>
                  <a:t>“</a:t>
                </a:r>
              </a:p>
            </p:txBody>
          </p:sp>
          <p:sp>
            <p:nvSpPr>
              <p:cNvPr id="40" name="TextBox 39">
                <a:extLst>
                  <a:ext uri="{FF2B5EF4-FFF2-40B4-BE49-F238E27FC236}">
                    <a16:creationId xmlns:a16="http://schemas.microsoft.com/office/drawing/2014/main" id="{4BD82AED-32A6-66BD-FAD0-B98CE3AFC77E}"/>
                  </a:ext>
                </a:extLst>
              </p:cNvPr>
              <p:cNvSpPr txBox="1"/>
              <p:nvPr/>
            </p:nvSpPr>
            <p:spPr>
              <a:xfrm rot="10800000">
                <a:off x="17489146" y="11181694"/>
                <a:ext cx="1654942" cy="4601515"/>
              </a:xfrm>
              <a:prstGeom prst="rect">
                <a:avLst/>
              </a:prstGeom>
              <a:noFill/>
            </p:spPr>
            <p:txBody>
              <a:bodyPr wrap="none" rtlCol="0">
                <a:spAutoFit/>
              </a:bodyPr>
              <a:lstStyle/>
              <a:p>
                <a:pPr algn="ctr"/>
                <a:r>
                  <a:rPr lang="en-US" sz="14351">
                    <a:solidFill>
                      <a:schemeClr val="tx2"/>
                    </a:solidFill>
                    <a:latin typeface="NVIDIA Sans Light" panose="020B0303020203020204" pitchFamily="34" charset="0"/>
                    <a:cs typeface="NVIDIA Sans Light" panose="020B0303020203020204" pitchFamily="34" charset="0"/>
                  </a:rPr>
                  <a:t>“</a:t>
                </a:r>
              </a:p>
            </p:txBody>
          </p:sp>
        </p:grpSp>
        <p:cxnSp>
          <p:nvCxnSpPr>
            <p:cNvPr id="31" name="Straight Connector 30">
              <a:extLst>
                <a:ext uri="{FF2B5EF4-FFF2-40B4-BE49-F238E27FC236}">
                  <a16:creationId xmlns:a16="http://schemas.microsoft.com/office/drawing/2014/main" id="{191EC44D-F0B4-790F-3089-A3B3D01B77A7}"/>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7DAC6E7-C5E7-D30C-B66F-007182DE7AC2}"/>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77AA061-58A0-8C4F-C050-0B149A72E614}"/>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916F238-457C-1E6C-1D73-143F4C3F6160}"/>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pic>
        <p:nvPicPr>
          <p:cNvPr id="3" name="Picture 2" descr="A green and white background&#10;&#10;Description automatically generated">
            <a:extLst>
              <a:ext uri="{FF2B5EF4-FFF2-40B4-BE49-F238E27FC236}">
                <a16:creationId xmlns:a16="http://schemas.microsoft.com/office/drawing/2014/main" id="{487FB079-9996-64D8-36B8-1BE86312035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8288002" cy="10287002"/>
          </a:xfrm>
          <a:prstGeom prst="rect">
            <a:avLst/>
          </a:prstGeom>
        </p:spPr>
      </p:pic>
      <p:sp>
        <p:nvSpPr>
          <p:cNvPr id="4" name="Rectangle 3">
            <a:extLst>
              <a:ext uri="{FF2B5EF4-FFF2-40B4-BE49-F238E27FC236}">
                <a16:creationId xmlns:a16="http://schemas.microsoft.com/office/drawing/2014/main" id="{3440BE58-9501-8A8F-7B7E-05513DC61482}"/>
              </a:ext>
            </a:extLst>
          </p:cNvPr>
          <p:cNvSpPr/>
          <p:nvPr userDrawn="1"/>
        </p:nvSpPr>
        <p:spPr>
          <a:xfrm>
            <a:off x="0" y="2071886"/>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9" name="Rectangle 8">
            <a:extLst>
              <a:ext uri="{FF2B5EF4-FFF2-40B4-BE49-F238E27FC236}">
                <a16:creationId xmlns:a16="http://schemas.microsoft.com/office/drawing/2014/main" id="{233FD522-8D95-51E0-65F4-0477194E00AE}"/>
              </a:ext>
            </a:extLst>
          </p:cNvPr>
          <p:cNvSpPr/>
          <p:nvPr userDrawn="1"/>
        </p:nvSpPr>
        <p:spPr>
          <a:xfrm flipV="1">
            <a:off x="0" y="7634951"/>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0" name="Rectangle 9">
            <a:extLst>
              <a:ext uri="{FF2B5EF4-FFF2-40B4-BE49-F238E27FC236}">
                <a16:creationId xmlns:a16="http://schemas.microsoft.com/office/drawing/2014/main" id="{574EFE67-2981-6686-9994-439E7762597D}"/>
              </a:ext>
            </a:extLst>
          </p:cNvPr>
          <p:cNvSpPr/>
          <p:nvPr userDrawn="1"/>
        </p:nvSpPr>
        <p:spPr>
          <a:xfrm>
            <a:off x="0" y="534116"/>
            <a:ext cx="18288000" cy="2109125"/>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11" name="Rectangle 10">
            <a:extLst>
              <a:ext uri="{FF2B5EF4-FFF2-40B4-BE49-F238E27FC236}">
                <a16:creationId xmlns:a16="http://schemas.microsoft.com/office/drawing/2014/main" id="{E32BFF34-E17E-4561-961F-86AB797E7024}"/>
              </a:ext>
            </a:extLst>
          </p:cNvPr>
          <p:cNvSpPr/>
          <p:nvPr userDrawn="1"/>
        </p:nvSpPr>
        <p:spPr>
          <a:xfrm>
            <a:off x="0" y="2071886"/>
            <a:ext cx="18288000" cy="1075889"/>
          </a:xfrm>
          <a:prstGeom prst="rect">
            <a:avLst/>
          </a:prstGeom>
          <a:gradFill>
            <a:gsLst>
              <a:gs pos="0">
                <a:schemeClr val="tx1">
                  <a:alpha val="0"/>
                </a:schemeClr>
              </a:gs>
              <a:gs pos="100000">
                <a:schemeClr val="tx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grpSp>
        <p:nvGrpSpPr>
          <p:cNvPr id="12" name="Group 11">
            <a:extLst>
              <a:ext uri="{FF2B5EF4-FFF2-40B4-BE49-F238E27FC236}">
                <a16:creationId xmlns:a16="http://schemas.microsoft.com/office/drawing/2014/main" id="{F2E49E20-E026-307B-FBE4-75317D371F9C}"/>
              </a:ext>
            </a:extLst>
          </p:cNvPr>
          <p:cNvGrpSpPr/>
          <p:nvPr userDrawn="1"/>
        </p:nvGrpSpPr>
        <p:grpSpPr>
          <a:xfrm>
            <a:off x="3079378" y="2633533"/>
            <a:ext cx="12129248" cy="5074574"/>
            <a:chOff x="6158753" y="6264684"/>
            <a:chExt cx="24258494" cy="10149146"/>
          </a:xfrm>
        </p:grpSpPr>
        <p:grpSp>
          <p:nvGrpSpPr>
            <p:cNvPr id="13" name="Group 12">
              <a:extLst>
                <a:ext uri="{FF2B5EF4-FFF2-40B4-BE49-F238E27FC236}">
                  <a16:creationId xmlns:a16="http://schemas.microsoft.com/office/drawing/2014/main" id="{CD0C8686-5DD0-D4D0-ED8B-87E419223CEC}"/>
                </a:ext>
              </a:extLst>
            </p:cNvPr>
            <p:cNvGrpSpPr/>
            <p:nvPr userDrawn="1"/>
          </p:nvGrpSpPr>
          <p:grpSpPr>
            <a:xfrm>
              <a:off x="17460529" y="6264684"/>
              <a:ext cx="1683559" cy="10149146"/>
              <a:chOff x="17460529" y="5634063"/>
              <a:chExt cx="1683559" cy="10149146"/>
            </a:xfrm>
          </p:grpSpPr>
          <p:sp>
            <p:nvSpPr>
              <p:cNvPr id="18" name="TextBox 17">
                <a:extLst>
                  <a:ext uri="{FF2B5EF4-FFF2-40B4-BE49-F238E27FC236}">
                    <a16:creationId xmlns:a16="http://schemas.microsoft.com/office/drawing/2014/main" id="{4631FC1E-D23B-8778-958E-42DAB8C2C4F9}"/>
                  </a:ext>
                </a:extLst>
              </p:cNvPr>
              <p:cNvSpPr txBox="1"/>
              <p:nvPr/>
            </p:nvSpPr>
            <p:spPr>
              <a:xfrm>
                <a:off x="17460529" y="5634063"/>
                <a:ext cx="1654941" cy="4601515"/>
              </a:xfrm>
              <a:prstGeom prst="rect">
                <a:avLst/>
              </a:prstGeom>
              <a:noFill/>
            </p:spPr>
            <p:txBody>
              <a:bodyPr wrap="none" rtlCol="0">
                <a:spAutoFit/>
              </a:bodyPr>
              <a:lstStyle/>
              <a:p>
                <a:pPr algn="ctr"/>
                <a:r>
                  <a:rPr lang="en-US" sz="14351">
                    <a:solidFill>
                      <a:schemeClr val="tx2"/>
                    </a:solidFill>
                    <a:latin typeface="NVIDIA Sans Light" panose="020B0303020203020204" pitchFamily="34" charset="0"/>
                    <a:cs typeface="NVIDIA Sans Light" panose="020B0303020203020204" pitchFamily="34" charset="0"/>
                  </a:rPr>
                  <a:t>“</a:t>
                </a:r>
              </a:p>
            </p:txBody>
          </p:sp>
          <p:sp>
            <p:nvSpPr>
              <p:cNvPr id="19" name="TextBox 18">
                <a:extLst>
                  <a:ext uri="{FF2B5EF4-FFF2-40B4-BE49-F238E27FC236}">
                    <a16:creationId xmlns:a16="http://schemas.microsoft.com/office/drawing/2014/main" id="{3155D1B1-FDE9-C2DC-57A6-6902B35842DC}"/>
                  </a:ext>
                </a:extLst>
              </p:cNvPr>
              <p:cNvSpPr txBox="1"/>
              <p:nvPr/>
            </p:nvSpPr>
            <p:spPr>
              <a:xfrm rot="10800000">
                <a:off x="17489146" y="11181694"/>
                <a:ext cx="1654942" cy="4601515"/>
              </a:xfrm>
              <a:prstGeom prst="rect">
                <a:avLst/>
              </a:prstGeom>
              <a:noFill/>
            </p:spPr>
            <p:txBody>
              <a:bodyPr wrap="none" rtlCol="0">
                <a:spAutoFit/>
              </a:bodyPr>
              <a:lstStyle/>
              <a:p>
                <a:pPr algn="ctr"/>
                <a:r>
                  <a:rPr lang="en-US" sz="14351">
                    <a:solidFill>
                      <a:schemeClr val="tx2"/>
                    </a:solidFill>
                    <a:latin typeface="NVIDIA Sans Light" panose="020B0303020203020204" pitchFamily="34" charset="0"/>
                    <a:cs typeface="NVIDIA Sans Light" panose="020B0303020203020204" pitchFamily="34" charset="0"/>
                  </a:rPr>
                  <a:t>“</a:t>
                </a:r>
              </a:p>
            </p:txBody>
          </p:sp>
        </p:grpSp>
        <p:cxnSp>
          <p:nvCxnSpPr>
            <p:cNvPr id="14" name="Straight Connector 13">
              <a:extLst>
                <a:ext uri="{FF2B5EF4-FFF2-40B4-BE49-F238E27FC236}">
                  <a16:creationId xmlns:a16="http://schemas.microsoft.com/office/drawing/2014/main" id="{86CAA50C-86E6-C948-B9C9-E36510554196}"/>
                </a:ext>
              </a:extLst>
            </p:cNvPr>
            <p:cNvCxnSpPr>
              <a:cxnSpLocks/>
            </p:cNvCxnSpPr>
            <p:nvPr userDrawn="1"/>
          </p:nvCxnSpPr>
          <p:spPr>
            <a:xfrm>
              <a:off x="6158753"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E02D3D3-FB95-95BE-FE94-B928E242FA93}"/>
                </a:ext>
              </a:extLst>
            </p:cNvPr>
            <p:cNvCxnSpPr>
              <a:cxnSpLocks/>
            </p:cNvCxnSpPr>
            <p:nvPr userDrawn="1"/>
          </p:nvCxnSpPr>
          <p:spPr>
            <a:xfrm>
              <a:off x="19022336" y="7454586"/>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F2392E8-BC98-1E9D-29F9-DDCE0759EAA7}"/>
                </a:ext>
              </a:extLst>
            </p:cNvPr>
            <p:cNvCxnSpPr>
              <a:cxnSpLocks/>
            </p:cNvCxnSpPr>
            <p:nvPr userDrawn="1"/>
          </p:nvCxnSpPr>
          <p:spPr>
            <a:xfrm>
              <a:off x="6158753"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020707B-A99E-EDF3-264B-AADEE853AA9C}"/>
                </a:ext>
              </a:extLst>
            </p:cNvPr>
            <p:cNvCxnSpPr>
              <a:cxnSpLocks/>
            </p:cNvCxnSpPr>
            <p:nvPr userDrawn="1"/>
          </p:nvCxnSpPr>
          <p:spPr>
            <a:xfrm>
              <a:off x="19022336" y="15144241"/>
              <a:ext cx="11394911"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937596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p:nvPicPr>
        <p:blipFill rotWithShape="1">
          <a:blip r:embed="rId2">
            <a:extLst>
              <a:ext uri="{28A0092B-C50C-407E-A947-70E740481C1C}">
                <a14:useLocalDpi xmlns:a14="http://schemas.microsoft.com/office/drawing/2010/main" val="0"/>
              </a:ext>
            </a:extLst>
          </a:blip>
          <a:srcRect l="2408" r="51136" b="926"/>
          <a:stretch/>
        </p:blipFill>
        <p:spPr>
          <a:xfrm>
            <a:off x="0" y="0"/>
            <a:ext cx="8575353" cy="10287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p:nvSpPr>
        <p:spPr>
          <a:xfrm>
            <a:off x="0" y="0"/>
            <a:ext cx="8575353" cy="10287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p:nvSpPr>
        <p:spPr>
          <a:xfrm>
            <a:off x="8602310" y="2697480"/>
            <a:ext cx="283464" cy="7589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2" name="Picture 1" descr="A green curved lines with a bright light behind them&#10;&#10;Description automatically generated">
            <a:extLst>
              <a:ext uri="{FF2B5EF4-FFF2-40B4-BE49-F238E27FC236}">
                <a16:creationId xmlns:a16="http://schemas.microsoft.com/office/drawing/2014/main" id="{61469338-5CDD-7F31-A586-F4C42338985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8575353" cy="10287000"/>
          </a:xfrm>
          <a:prstGeom prst="rect">
            <a:avLst/>
          </a:prstGeom>
        </p:spPr>
      </p:pic>
      <p:sp>
        <p:nvSpPr>
          <p:cNvPr id="4" name="Rectangle 3">
            <a:extLst>
              <a:ext uri="{FF2B5EF4-FFF2-40B4-BE49-F238E27FC236}">
                <a16:creationId xmlns:a16="http://schemas.microsoft.com/office/drawing/2014/main" id="{9605F6B2-D3B0-88B3-76B3-D68FA7D640B7}"/>
              </a:ext>
            </a:extLst>
          </p:cNvPr>
          <p:cNvSpPr/>
          <p:nvPr userDrawn="1"/>
        </p:nvSpPr>
        <p:spPr>
          <a:xfrm>
            <a:off x="0" y="0"/>
            <a:ext cx="8575353" cy="10287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
        <p:nvSpPr>
          <p:cNvPr id="5" name="Rectangle 4">
            <a:extLst>
              <a:ext uri="{FF2B5EF4-FFF2-40B4-BE49-F238E27FC236}">
                <a16:creationId xmlns:a16="http://schemas.microsoft.com/office/drawing/2014/main" id="{80E51829-0E9F-FE98-483E-6860F08FFB2E}"/>
              </a:ext>
            </a:extLst>
          </p:cNvPr>
          <p:cNvSpPr/>
          <p:nvPr userDrawn="1"/>
        </p:nvSpPr>
        <p:spPr>
          <a:xfrm>
            <a:off x="8602310" y="2697480"/>
            <a:ext cx="283464" cy="758952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Tree>
    <p:extLst>
      <p:ext uri="{BB962C8B-B14F-4D97-AF65-F5344CB8AC3E}">
        <p14:creationId xmlns:p14="http://schemas.microsoft.com/office/powerpoint/2010/main" val="9420452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736934" y="932618"/>
            <a:ext cx="9238344" cy="2971800"/>
          </a:xfrm>
          <a:prstGeom prst="rect">
            <a:avLst/>
          </a:prstGeom>
        </p:spPr>
        <p:txBody>
          <a:bodyPr anchor="b"/>
          <a:lstStyle>
            <a:lvl1pPr marL="0" indent="0" algn="l">
              <a:spcBef>
                <a:spcPts val="0"/>
              </a:spcBef>
              <a:buFontTx/>
              <a:buNone/>
              <a:defRPr lang="en-US" sz="45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1281459" indent="0">
              <a:buFontTx/>
              <a:buNone/>
              <a:defRPr lang="en-US" sz="4001" b="1" kern="0" cap="all" baseline="0" dirty="0" smtClean="0">
                <a:solidFill>
                  <a:schemeClr val="tx1"/>
                </a:solidFill>
                <a:latin typeface="NVIDIA Sans" panose="020B0503020203020204" pitchFamily="34" charset="0"/>
                <a:ea typeface="+mj-ea"/>
                <a:cs typeface="+mj-cs"/>
              </a:defRPr>
            </a:lvl2pPr>
            <a:lvl3pPr marL="2441915" indent="0">
              <a:buFontTx/>
              <a:buNone/>
              <a:defRPr lang="en-US" sz="4001" b="1" kern="0" cap="all" baseline="0" dirty="0" smtClean="0">
                <a:solidFill>
                  <a:schemeClr val="tx1"/>
                </a:solidFill>
                <a:latin typeface="NVIDIA Sans" panose="020B0503020203020204" pitchFamily="34" charset="0"/>
                <a:ea typeface="+mj-ea"/>
                <a:cs typeface="+mj-cs"/>
              </a:defRPr>
            </a:lvl3pPr>
            <a:lvl4pPr marL="3467039" indent="0">
              <a:buFontTx/>
              <a:buNone/>
              <a:defRPr lang="en-US" sz="4001" b="1" kern="0" cap="all" baseline="0" dirty="0" smtClean="0">
                <a:solidFill>
                  <a:schemeClr val="tx1"/>
                </a:solidFill>
                <a:latin typeface="NVIDIA Sans" panose="020B0503020203020204" pitchFamily="34" charset="0"/>
                <a:ea typeface="+mj-ea"/>
                <a:cs typeface="+mj-cs"/>
              </a:defRPr>
            </a:lvl4pPr>
            <a:lvl5pPr marL="4235918" indent="0">
              <a:buFontTx/>
              <a:buNone/>
              <a:defRPr lang="en-US" sz="4001"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p:nvSpPr>
        <p:spPr>
          <a:xfrm>
            <a:off x="-2" y="0"/>
            <a:ext cx="283464" cy="374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2" name="Picture 1" descr="A close-up of green and white&#10;&#10;Description automatically generated">
            <a:extLst>
              <a:ext uri="{FF2B5EF4-FFF2-40B4-BE49-F238E27FC236}">
                <a16:creationId xmlns:a16="http://schemas.microsoft.com/office/drawing/2014/main" id="{DABA00B5-1072-0578-B5CA-1E60EAC648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sp>
        <p:nvSpPr>
          <p:cNvPr id="3" name="Rectangle 2">
            <a:extLst>
              <a:ext uri="{FF2B5EF4-FFF2-40B4-BE49-F238E27FC236}">
                <a16:creationId xmlns:a16="http://schemas.microsoft.com/office/drawing/2014/main" id="{8D04F0D8-512D-6A7E-1364-67223E5504FC}"/>
              </a:ext>
            </a:extLst>
          </p:cNvPr>
          <p:cNvSpPr/>
          <p:nvPr userDrawn="1"/>
        </p:nvSpPr>
        <p:spPr>
          <a:xfrm>
            <a:off x="-2" y="0"/>
            <a:ext cx="283464" cy="374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spTree>
    <p:extLst>
      <p:ext uri="{BB962C8B-B14F-4D97-AF65-F5344CB8AC3E}">
        <p14:creationId xmlns:p14="http://schemas.microsoft.com/office/powerpoint/2010/main" val="33878083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3817130" y="5386001"/>
            <a:ext cx="11366939" cy="2738093"/>
          </a:xfrm>
          <a:prstGeom prst="rect">
            <a:avLst/>
          </a:prstGeom>
        </p:spPr>
        <p:txBody>
          <a:bodyPr/>
          <a:lstStyle>
            <a:lvl1pPr marL="0" indent="0" algn="l">
              <a:lnSpc>
                <a:spcPct val="90000"/>
              </a:lnSpc>
              <a:spcBef>
                <a:spcPts val="0"/>
              </a:spcBef>
              <a:buFontTx/>
              <a:buNone/>
              <a:defRPr sz="2201" cap="none" baseline="0">
                <a:solidFill>
                  <a:schemeClr val="tx1"/>
                </a:solidFill>
                <a:latin typeface="NVIDIA Sans Medium" panose="020B0603020203020204" pitchFamily="34" charset="0"/>
                <a:cs typeface="NVIDIA Sans Medium" panose="020B0603020203020204" pitchFamily="34" charset="0"/>
              </a:defRPr>
            </a:lvl1pPr>
            <a:lvl2pPr marL="1281461" indent="0" algn="l">
              <a:lnSpc>
                <a:spcPct val="90000"/>
              </a:lnSpc>
              <a:buFontTx/>
              <a:buNone/>
              <a:defRPr sz="3770" cap="all" baseline="0">
                <a:solidFill>
                  <a:schemeClr val="tx2"/>
                </a:solidFill>
                <a:latin typeface="NVIDIA Sans" panose="020B0503020203020204" pitchFamily="34" charset="0"/>
              </a:defRPr>
            </a:lvl2pPr>
            <a:lvl3pPr marL="2441913" indent="0" algn="l">
              <a:lnSpc>
                <a:spcPct val="90000"/>
              </a:lnSpc>
              <a:buFontTx/>
              <a:buNone/>
              <a:defRPr sz="3770" cap="all" baseline="0">
                <a:solidFill>
                  <a:schemeClr val="tx2"/>
                </a:solidFill>
                <a:latin typeface="NVIDIA Sans" panose="020B0503020203020204" pitchFamily="34" charset="0"/>
              </a:defRPr>
            </a:lvl3pPr>
            <a:lvl4pPr marL="346703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3817132" y="4512382"/>
            <a:ext cx="11366939" cy="877133"/>
          </a:xfrm>
          <a:prstGeom prst="rect">
            <a:avLst/>
          </a:prstGeom>
        </p:spPr>
        <p:txBody>
          <a:bodyPr/>
          <a:lstStyle>
            <a:lvl1pPr algn="l">
              <a:defRPr sz="6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p:nvPicPr>
        <p:blipFill>
          <a:blip r:embed="rId2"/>
          <a:stretch>
            <a:fillRect/>
          </a:stretch>
        </p:blipFill>
        <p:spPr>
          <a:xfrm>
            <a:off x="3596572" y="3124023"/>
            <a:ext cx="1178630" cy="1178628"/>
          </a:xfrm>
          <a:prstGeom prst="rect">
            <a:avLst/>
          </a:prstGeom>
        </p:spPr>
      </p:pic>
      <p:sp>
        <p:nvSpPr>
          <p:cNvPr id="3" name="Rectangle 2">
            <a:extLst>
              <a:ext uri="{FF2B5EF4-FFF2-40B4-BE49-F238E27FC236}">
                <a16:creationId xmlns:a16="http://schemas.microsoft.com/office/drawing/2014/main" id="{334BD9E1-F3AA-2E10-3361-377BCACCBEDD}"/>
              </a:ext>
            </a:extLst>
          </p:cNvPr>
          <p:cNvSpPr/>
          <p:nvPr userDrawn="1"/>
        </p:nvSpPr>
        <p:spPr>
          <a:xfrm>
            <a:off x="0" y="0"/>
            <a:ext cx="18288000" cy="10287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4" name="Picture 3" descr="A close up of a logo&#10;&#10;Description automatically generated">
            <a:extLst>
              <a:ext uri="{FF2B5EF4-FFF2-40B4-BE49-F238E27FC236}">
                <a16:creationId xmlns:a16="http://schemas.microsoft.com/office/drawing/2014/main" id="{5BC87024-CB36-977C-E09C-084D2E64D686}"/>
              </a:ext>
            </a:extLst>
          </p:cNvPr>
          <p:cNvPicPr>
            <a:picLocks noChangeAspect="1"/>
          </p:cNvPicPr>
          <p:nvPr userDrawn="1"/>
        </p:nvPicPr>
        <p:blipFill>
          <a:blip r:embed="rId2"/>
          <a:stretch>
            <a:fillRect/>
          </a:stretch>
        </p:blipFill>
        <p:spPr>
          <a:xfrm>
            <a:off x="3596572" y="3124023"/>
            <a:ext cx="1178630" cy="1178628"/>
          </a:xfrm>
          <a:prstGeom prst="rect">
            <a:avLst/>
          </a:prstGeom>
        </p:spPr>
      </p:pic>
    </p:spTree>
    <p:extLst>
      <p:ext uri="{BB962C8B-B14F-4D97-AF65-F5344CB8AC3E}">
        <p14:creationId xmlns:p14="http://schemas.microsoft.com/office/powerpoint/2010/main" val="36117055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2764286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pic>
        <p:nvPicPr>
          <p:cNvPr id="2" name="Picture 1" descr="A green and white background&#10;&#10;Description automatically generated">
            <a:extLst>
              <a:ext uri="{FF2B5EF4-FFF2-40B4-BE49-F238E27FC236}">
                <a16:creationId xmlns:a16="http://schemas.microsoft.com/office/drawing/2014/main" id="{AF0BC10C-1A7A-3B26-CA30-31F6915B29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8288000" cy="10287000"/>
          </a:xfrm>
          <a:prstGeom prst="rect">
            <a:avLst/>
          </a:prstGeom>
        </p:spPr>
      </p:pic>
      <p:pic>
        <p:nvPicPr>
          <p:cNvPr id="4" name="Picture 3" descr="A picture containing graphics, logo, symbol, graphic design&#10;&#10;Description automatically generated">
            <a:extLst>
              <a:ext uri="{FF2B5EF4-FFF2-40B4-BE49-F238E27FC236}">
                <a16:creationId xmlns:a16="http://schemas.microsoft.com/office/drawing/2014/main" id="{F453B3C9-998C-022A-C509-69B09FE681C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8063" y="386766"/>
            <a:ext cx="4182996" cy="1441155"/>
          </a:xfrm>
          <a:prstGeom prst="rect">
            <a:avLst/>
          </a:prstGeom>
        </p:spPr>
      </p:pic>
    </p:spTree>
    <p:extLst>
      <p:ext uri="{BB962C8B-B14F-4D97-AF65-F5344CB8AC3E}">
        <p14:creationId xmlns:p14="http://schemas.microsoft.com/office/powerpoint/2010/main" val="28752879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219515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777"/>
        <p:cNvGrpSpPr/>
        <p:nvPr/>
      </p:nvGrpSpPr>
      <p:grpSpPr>
        <a:xfrm>
          <a:off x="0" y="0"/>
          <a:ext cx="0" cy="0"/>
          <a:chOff x="0" y="0"/>
          <a:chExt cx="0" cy="0"/>
        </a:xfrm>
      </p:grpSpPr>
      <p:sp>
        <p:nvSpPr>
          <p:cNvPr id="778" name="Google Shape;778;g785e7a0278_1_1016"/>
          <p:cNvSpPr txBox="1">
            <a:spLocks noGrp="1"/>
          </p:cNvSpPr>
          <p:nvPr>
            <p:ph type="title"/>
          </p:nvPr>
        </p:nvSpPr>
        <p:spPr>
          <a:xfrm>
            <a:off x="830581" y="1229044"/>
            <a:ext cx="16627001" cy="985001"/>
          </a:xfrm>
          <a:prstGeom prst="rect">
            <a:avLst/>
          </a:prstGeom>
          <a:noFill/>
          <a:ln>
            <a:noFill/>
          </a:ln>
        </p:spPr>
        <p:txBody>
          <a:bodyPr spcFirstLastPara="1" wrap="square" lIns="91450" tIns="45700" rIns="91450" bIns="45700" anchor="b" anchorCtr="0">
            <a:noAutofit/>
          </a:bodyPr>
          <a:lstStyle>
            <a:lvl1pPr marR="0" lvl="0" algn="ctr" rtl="0">
              <a:lnSpc>
                <a:spcPct val="90000"/>
              </a:lnSpc>
              <a:spcBef>
                <a:spcPts val="0"/>
              </a:spcBef>
              <a:spcAft>
                <a:spcPts val="0"/>
              </a:spcAft>
              <a:buClr>
                <a:schemeClr val="dk2"/>
              </a:buClr>
              <a:buSzPts val="1400"/>
              <a:buFont typeface="Trebuchet MS"/>
              <a:buNone/>
              <a:defRPr sz="6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9pPr>
          </a:lstStyle>
          <a:p>
            <a:endParaRPr/>
          </a:p>
        </p:txBody>
      </p:sp>
      <p:sp>
        <p:nvSpPr>
          <p:cNvPr id="779" name="Google Shape;779;g785e7a0278_1_1016"/>
          <p:cNvSpPr txBox="1">
            <a:spLocks noGrp="1"/>
          </p:cNvSpPr>
          <p:nvPr>
            <p:ph type="body" idx="1"/>
          </p:nvPr>
        </p:nvSpPr>
        <p:spPr>
          <a:xfrm>
            <a:off x="861251" y="3505059"/>
            <a:ext cx="16581000" cy="6198000"/>
          </a:xfrm>
          <a:prstGeom prst="rect">
            <a:avLst/>
          </a:prstGeom>
          <a:noFill/>
          <a:ln>
            <a:noFill/>
          </a:ln>
        </p:spPr>
        <p:txBody>
          <a:bodyPr spcFirstLastPara="1" wrap="square" lIns="91450" tIns="45700" rIns="91450" bIns="45700" anchor="t" anchorCtr="0">
            <a:noAutofit/>
          </a:bodyPr>
          <a:lstStyle>
            <a:lvl1pPr marL="761993" marR="0" lvl="0" indent="-380996" algn="l" rtl="0">
              <a:lnSpc>
                <a:spcPct val="90000"/>
              </a:lnSpc>
              <a:spcBef>
                <a:spcPts val="1667"/>
              </a:spcBef>
              <a:spcAft>
                <a:spcPts val="0"/>
              </a:spcAft>
              <a:buClr>
                <a:schemeClr val="dk1"/>
              </a:buClr>
              <a:buSzPts val="1800"/>
              <a:buFont typeface="Trebuchet MS"/>
              <a:buNone/>
              <a:defRPr sz="3000" b="0" i="0" u="none" strike="noStrike" cap="none">
                <a:solidFill>
                  <a:schemeClr val="dk2"/>
                </a:solidFill>
                <a:latin typeface="Trebuchet MS"/>
                <a:ea typeface="Trebuchet MS"/>
                <a:cs typeface="Trebuchet MS"/>
                <a:sym typeface="Trebuchet MS"/>
              </a:defRPr>
            </a:lvl1pPr>
            <a:lvl2pPr marL="1523985" marR="0" lvl="1" indent="-380996" algn="l" rtl="0">
              <a:lnSpc>
                <a:spcPct val="90000"/>
              </a:lnSpc>
              <a:spcBef>
                <a:spcPts val="1667"/>
              </a:spcBef>
              <a:spcAft>
                <a:spcPts val="0"/>
              </a:spcAft>
              <a:buClr>
                <a:schemeClr val="dk1"/>
              </a:buClr>
              <a:buSzPts val="1600"/>
              <a:buFont typeface="Trebuchet MS"/>
              <a:buNone/>
              <a:defRPr sz="2667" b="0" i="0" u="none" strike="noStrike" cap="none">
                <a:solidFill>
                  <a:schemeClr val="dk2"/>
                </a:solidFill>
                <a:latin typeface="Trebuchet MS"/>
                <a:ea typeface="Trebuchet MS"/>
                <a:cs typeface="Trebuchet MS"/>
                <a:sym typeface="Trebuchet MS"/>
              </a:defRPr>
            </a:lvl2pPr>
            <a:lvl3pPr marL="2285978" marR="0" lvl="2" indent="-380996" algn="l" rtl="0">
              <a:lnSpc>
                <a:spcPct val="90000"/>
              </a:lnSpc>
              <a:spcBef>
                <a:spcPts val="1667"/>
              </a:spcBef>
              <a:spcAft>
                <a:spcPts val="0"/>
              </a:spcAft>
              <a:buClr>
                <a:schemeClr val="dk1"/>
              </a:buClr>
              <a:buSzPts val="1400"/>
              <a:buFont typeface="Trebuchet MS"/>
              <a:buNone/>
              <a:defRPr sz="2334" b="0" i="0" u="none" strike="noStrike" cap="none">
                <a:solidFill>
                  <a:schemeClr val="dk2"/>
                </a:solidFill>
                <a:latin typeface="Trebuchet MS"/>
                <a:ea typeface="Trebuchet MS"/>
                <a:cs typeface="Trebuchet MS"/>
                <a:sym typeface="Trebuchet MS"/>
              </a:defRPr>
            </a:lvl3pPr>
            <a:lvl4pPr marL="3047970" marR="0" lvl="3" indent="-571494" algn="l" rtl="0">
              <a:spcBef>
                <a:spcPts val="1667"/>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09963" marR="0" lvl="4" indent="-592661" algn="l" rtl="0">
              <a:spcBef>
                <a:spcPts val="666"/>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1955" marR="0" lvl="5"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946" marR="0" lvl="6"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939" marR="0" lvl="7"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931" marR="0" lvl="8"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780" name="Google Shape;780;g785e7a0278_1_1016"/>
          <p:cNvSpPr txBox="1">
            <a:spLocks noGrp="1"/>
          </p:cNvSpPr>
          <p:nvPr>
            <p:ph type="body" idx="2"/>
          </p:nvPr>
        </p:nvSpPr>
        <p:spPr>
          <a:xfrm>
            <a:off x="830581" y="2099222"/>
            <a:ext cx="16627001" cy="876000"/>
          </a:xfrm>
          <a:prstGeom prst="rect">
            <a:avLst/>
          </a:prstGeom>
          <a:noFill/>
          <a:ln>
            <a:noFill/>
          </a:ln>
        </p:spPr>
        <p:txBody>
          <a:bodyPr spcFirstLastPara="1" wrap="square" lIns="91450" tIns="45700" rIns="91450" bIns="45700" anchor="t" anchorCtr="0">
            <a:noAutofit/>
          </a:bodyPr>
          <a:lstStyle>
            <a:lvl1pPr marL="761993" marR="0" lvl="0" indent="-380996" algn="ctr" rtl="0">
              <a:lnSpc>
                <a:spcPct val="90000"/>
              </a:lnSpc>
              <a:spcBef>
                <a:spcPts val="1667"/>
              </a:spcBef>
              <a:spcAft>
                <a:spcPts val="0"/>
              </a:spcAft>
              <a:buClr>
                <a:schemeClr val="dk1"/>
              </a:buClr>
              <a:buSzPts val="2400"/>
              <a:buFont typeface="Trebuchet MS"/>
              <a:buNone/>
              <a:defRPr sz="4001" b="0" i="0" u="none" strike="noStrike" cap="none">
                <a:solidFill>
                  <a:schemeClr val="lt2"/>
                </a:solidFill>
                <a:latin typeface="Trebuchet MS"/>
                <a:ea typeface="Trebuchet MS"/>
                <a:cs typeface="Trebuchet MS"/>
                <a:sym typeface="Trebuchet MS"/>
              </a:defRPr>
            </a:lvl1pPr>
            <a:lvl2pPr marL="1523985" marR="0" lvl="1" indent="-380996" algn="ctr" rtl="0">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5978" marR="0" lvl="2" indent="-380996" algn="ctr" rtl="0">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7970" marR="0" lvl="3" indent="-380996" algn="ctr" rtl="0">
              <a:spcBef>
                <a:spcPts val="1667"/>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09963" marR="0" lvl="4" indent="-380996" algn="ctr" rtl="0">
              <a:spcBef>
                <a:spcPts val="1001"/>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1955" marR="0" lvl="5"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946" marR="0" lvl="6"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939" marR="0" lvl="7"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931" marR="0" lvl="8"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3765970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5"/>
            <a:ext cx="16527780" cy="3148362"/>
          </a:xfrm>
        </p:spPr>
        <p:txBody>
          <a:bodyPr wrap="square">
            <a:spAutoFit/>
          </a:bodyP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9225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a:srcRect l="17748" t="16214" r="9586" b="11122"/>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a:stretch>
            <a:fillRect/>
          </a:stretch>
        </p:blipFill>
        <p:spPr>
          <a:xfrm>
            <a:off x="945749" y="3160775"/>
            <a:ext cx="2669325" cy="2164380"/>
          </a:xfrm>
          <a:prstGeom prst="rect">
            <a:avLst/>
          </a:prstGeom>
        </p:spPr>
      </p:pic>
      <p:sp>
        <p:nvSpPr>
          <p:cNvPr id="11" name="Rectangle 4"/>
          <p:cNvSpPr>
            <a:spLocks noGrp="1" noChangeArrowheads="1"/>
          </p:cNvSpPr>
          <p:nvPr userDrawn="1">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782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3829424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8957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444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23964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2630716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90256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4008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0F68F2-490A-4291-BF21-936CED794939}"/>
              </a:ext>
            </a:extLst>
          </p:cNvPr>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167948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1687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946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3012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3745856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1864183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2606250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97816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69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4781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294070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15636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777"/>
        <p:cNvGrpSpPr/>
        <p:nvPr/>
      </p:nvGrpSpPr>
      <p:grpSpPr>
        <a:xfrm>
          <a:off x="0" y="0"/>
          <a:ext cx="0" cy="0"/>
          <a:chOff x="0" y="0"/>
          <a:chExt cx="0" cy="0"/>
        </a:xfrm>
      </p:grpSpPr>
      <p:sp>
        <p:nvSpPr>
          <p:cNvPr id="778" name="Google Shape;778;g785e7a0278_1_1016"/>
          <p:cNvSpPr txBox="1">
            <a:spLocks noGrp="1"/>
          </p:cNvSpPr>
          <p:nvPr>
            <p:ph type="title"/>
          </p:nvPr>
        </p:nvSpPr>
        <p:spPr>
          <a:xfrm>
            <a:off x="830581" y="1229044"/>
            <a:ext cx="16627001" cy="985001"/>
          </a:xfrm>
          <a:prstGeom prst="rect">
            <a:avLst/>
          </a:prstGeom>
          <a:noFill/>
          <a:ln>
            <a:noFill/>
          </a:ln>
        </p:spPr>
        <p:txBody>
          <a:bodyPr spcFirstLastPara="1" wrap="square" lIns="91450" tIns="45700" rIns="91450" bIns="45700" anchor="b" anchorCtr="0">
            <a:noAutofit/>
          </a:bodyPr>
          <a:lstStyle>
            <a:lvl1pPr marR="0" lvl="0" algn="ctr" rtl="0">
              <a:lnSpc>
                <a:spcPct val="90000"/>
              </a:lnSpc>
              <a:spcBef>
                <a:spcPts val="0"/>
              </a:spcBef>
              <a:spcAft>
                <a:spcPts val="0"/>
              </a:spcAft>
              <a:buClr>
                <a:schemeClr val="dk2"/>
              </a:buClr>
              <a:buSzPts val="1400"/>
              <a:buFont typeface="Trebuchet MS"/>
              <a:buNone/>
              <a:defRPr sz="6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9pPr>
          </a:lstStyle>
          <a:p>
            <a:endParaRPr/>
          </a:p>
        </p:txBody>
      </p:sp>
      <p:sp>
        <p:nvSpPr>
          <p:cNvPr id="779" name="Google Shape;779;g785e7a0278_1_1016"/>
          <p:cNvSpPr txBox="1">
            <a:spLocks noGrp="1"/>
          </p:cNvSpPr>
          <p:nvPr>
            <p:ph type="body" idx="1"/>
          </p:nvPr>
        </p:nvSpPr>
        <p:spPr>
          <a:xfrm>
            <a:off x="861251" y="3505059"/>
            <a:ext cx="16581000" cy="6198000"/>
          </a:xfrm>
          <a:prstGeom prst="rect">
            <a:avLst/>
          </a:prstGeom>
          <a:noFill/>
          <a:ln>
            <a:noFill/>
          </a:ln>
        </p:spPr>
        <p:txBody>
          <a:bodyPr spcFirstLastPara="1" wrap="square" lIns="91450" tIns="45700" rIns="91450" bIns="45700" anchor="t" anchorCtr="0">
            <a:noAutofit/>
          </a:bodyPr>
          <a:lstStyle>
            <a:lvl1pPr marL="761993" marR="0" lvl="0" indent="-380996" algn="l" rtl="0">
              <a:lnSpc>
                <a:spcPct val="90000"/>
              </a:lnSpc>
              <a:spcBef>
                <a:spcPts val="1667"/>
              </a:spcBef>
              <a:spcAft>
                <a:spcPts val="0"/>
              </a:spcAft>
              <a:buClr>
                <a:schemeClr val="dk1"/>
              </a:buClr>
              <a:buSzPts val="1800"/>
              <a:buFont typeface="Trebuchet MS"/>
              <a:buNone/>
              <a:defRPr sz="3000" b="0" i="0" u="none" strike="noStrike" cap="none">
                <a:solidFill>
                  <a:schemeClr val="dk2"/>
                </a:solidFill>
                <a:latin typeface="Trebuchet MS"/>
                <a:ea typeface="Trebuchet MS"/>
                <a:cs typeface="Trebuchet MS"/>
                <a:sym typeface="Trebuchet MS"/>
              </a:defRPr>
            </a:lvl1pPr>
            <a:lvl2pPr marL="1523985" marR="0" lvl="1" indent="-380996" algn="l" rtl="0">
              <a:lnSpc>
                <a:spcPct val="90000"/>
              </a:lnSpc>
              <a:spcBef>
                <a:spcPts val="1667"/>
              </a:spcBef>
              <a:spcAft>
                <a:spcPts val="0"/>
              </a:spcAft>
              <a:buClr>
                <a:schemeClr val="dk1"/>
              </a:buClr>
              <a:buSzPts val="1600"/>
              <a:buFont typeface="Trebuchet MS"/>
              <a:buNone/>
              <a:defRPr sz="2667" b="0" i="0" u="none" strike="noStrike" cap="none">
                <a:solidFill>
                  <a:schemeClr val="dk2"/>
                </a:solidFill>
                <a:latin typeface="Trebuchet MS"/>
                <a:ea typeface="Trebuchet MS"/>
                <a:cs typeface="Trebuchet MS"/>
                <a:sym typeface="Trebuchet MS"/>
              </a:defRPr>
            </a:lvl2pPr>
            <a:lvl3pPr marL="2285978" marR="0" lvl="2" indent="-380996" algn="l" rtl="0">
              <a:lnSpc>
                <a:spcPct val="90000"/>
              </a:lnSpc>
              <a:spcBef>
                <a:spcPts val="1667"/>
              </a:spcBef>
              <a:spcAft>
                <a:spcPts val="0"/>
              </a:spcAft>
              <a:buClr>
                <a:schemeClr val="dk1"/>
              </a:buClr>
              <a:buSzPts val="1400"/>
              <a:buFont typeface="Trebuchet MS"/>
              <a:buNone/>
              <a:defRPr sz="2334" b="0" i="0" u="none" strike="noStrike" cap="none">
                <a:solidFill>
                  <a:schemeClr val="dk2"/>
                </a:solidFill>
                <a:latin typeface="Trebuchet MS"/>
                <a:ea typeface="Trebuchet MS"/>
                <a:cs typeface="Trebuchet MS"/>
                <a:sym typeface="Trebuchet MS"/>
              </a:defRPr>
            </a:lvl3pPr>
            <a:lvl4pPr marL="3047970" marR="0" lvl="3" indent="-571494" algn="l" rtl="0">
              <a:spcBef>
                <a:spcPts val="1667"/>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09963" marR="0" lvl="4" indent="-592661" algn="l" rtl="0">
              <a:spcBef>
                <a:spcPts val="666"/>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1955" marR="0" lvl="5"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946" marR="0" lvl="6"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939" marR="0" lvl="7"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931" marR="0" lvl="8"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780" name="Google Shape;780;g785e7a0278_1_1016"/>
          <p:cNvSpPr txBox="1">
            <a:spLocks noGrp="1"/>
          </p:cNvSpPr>
          <p:nvPr>
            <p:ph type="body" idx="2"/>
          </p:nvPr>
        </p:nvSpPr>
        <p:spPr>
          <a:xfrm>
            <a:off x="830581" y="2099222"/>
            <a:ext cx="16627001" cy="876000"/>
          </a:xfrm>
          <a:prstGeom prst="rect">
            <a:avLst/>
          </a:prstGeom>
          <a:noFill/>
          <a:ln>
            <a:noFill/>
          </a:ln>
        </p:spPr>
        <p:txBody>
          <a:bodyPr spcFirstLastPara="1" wrap="square" lIns="91450" tIns="45700" rIns="91450" bIns="45700" anchor="t" anchorCtr="0">
            <a:noAutofit/>
          </a:bodyPr>
          <a:lstStyle>
            <a:lvl1pPr marL="761993" marR="0" lvl="0" indent="-380996" algn="ctr" rtl="0">
              <a:lnSpc>
                <a:spcPct val="90000"/>
              </a:lnSpc>
              <a:spcBef>
                <a:spcPts val="1667"/>
              </a:spcBef>
              <a:spcAft>
                <a:spcPts val="0"/>
              </a:spcAft>
              <a:buClr>
                <a:schemeClr val="dk1"/>
              </a:buClr>
              <a:buSzPts val="2400"/>
              <a:buFont typeface="Trebuchet MS"/>
              <a:buNone/>
              <a:defRPr sz="4001" b="0" i="0" u="none" strike="noStrike" cap="none">
                <a:solidFill>
                  <a:schemeClr val="lt2"/>
                </a:solidFill>
                <a:latin typeface="Trebuchet MS"/>
                <a:ea typeface="Trebuchet MS"/>
                <a:cs typeface="Trebuchet MS"/>
                <a:sym typeface="Trebuchet MS"/>
              </a:defRPr>
            </a:lvl1pPr>
            <a:lvl2pPr marL="1523985" marR="0" lvl="1" indent="-380996" algn="ctr" rtl="0">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5978" marR="0" lvl="2" indent="-380996" algn="ctr" rtl="0">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7970" marR="0" lvl="3" indent="-380996" algn="ctr" rtl="0">
              <a:spcBef>
                <a:spcPts val="1667"/>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09963" marR="0" lvl="4" indent="-380996" algn="ctr" rtl="0">
              <a:spcBef>
                <a:spcPts val="1001"/>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1955" marR="0" lvl="5"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946" marR="0" lvl="6"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939" marR="0" lvl="7"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931" marR="0" lvl="8"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2974095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tx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userDrawn="1"/>
        </p:nvPicPr>
        <p:blipFill rotWithShape="1">
          <a:blip r:embed="rId2"/>
          <a:srcRect l="17748" t="16214" r="9586" b="11122"/>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9E96A302-1F38-4275-8241-37FF3CB49A00}"/>
              </a:ext>
            </a:extLst>
          </p:cNvPr>
          <p:cNvPicPr>
            <a:picLocks noChangeAspect="1"/>
          </p:cNvPicPr>
          <p:nvPr userDrawn="1"/>
        </p:nvPicPr>
        <p:blipFill>
          <a:blip r:embed="rId3"/>
          <a:stretch>
            <a:fillRect/>
          </a:stretch>
        </p:blipFill>
        <p:spPr>
          <a:xfrm>
            <a:off x="945749" y="3160775"/>
            <a:ext cx="2669325" cy="2164380"/>
          </a:xfrm>
          <a:prstGeom prst="rect">
            <a:avLst/>
          </a:prstGeom>
        </p:spPr>
      </p:pic>
      <p:sp>
        <p:nvSpPr>
          <p:cNvPr id="11" name="Rectangle 4"/>
          <p:cNvSpPr>
            <a:spLocks noGrp="1" noChangeArrowheads="1"/>
          </p:cNvSpPr>
          <p:nvPr userDrawn="1">
            <p:ph type="subTitle" idx="1"/>
          </p:nvPr>
        </p:nvSpPr>
        <p:spPr>
          <a:xfrm>
            <a:off x="1143000" y="8290560"/>
            <a:ext cx="9692640" cy="477053"/>
          </a:xfrm>
        </p:spPr>
        <p:txBody>
          <a:bodyPr wrap="square" anchor="t">
            <a:noAutofit/>
          </a:bodyPr>
          <a:lstStyle>
            <a:lvl1pPr marL="0" indent="0" algn="l">
              <a:lnSpc>
                <a:spcPct val="90000"/>
              </a:lnSpc>
              <a:spcBef>
                <a:spcPts val="1000"/>
              </a:spcBef>
              <a:spcAft>
                <a:spcPts val="500"/>
              </a:spcAft>
              <a:buFontTx/>
              <a:buNone/>
              <a:defRPr sz="2400" b="0">
                <a:solidFill>
                  <a:schemeClr val="tx2"/>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1143000" y="6705601"/>
            <a:ext cx="9692640" cy="1638092"/>
          </a:xfrm>
        </p:spPr>
        <p:txBody>
          <a:bodyPr anchor="b">
            <a:noAutofit/>
          </a:bodyPr>
          <a:lstStyle>
            <a:lvl1pPr algn="l">
              <a:lnSpc>
                <a:spcPct val="90000"/>
              </a:lnSpc>
              <a:spcBef>
                <a:spcPts val="0"/>
              </a:spcBef>
              <a:defRPr sz="60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346483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374178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75708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36202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92736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940639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72108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897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0F68F2-490A-4291-BF21-936CED794939}"/>
              </a:ext>
            </a:extLst>
          </p:cNvPr>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23712859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36294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00F68F2-490A-4291-BF21-936CED794939}"/>
              </a:ext>
            </a:extLst>
          </p:cNvPr>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5234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9820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1020777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3212952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2047048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85974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100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57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400230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40937844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ubtitle, and Content 1">
  <p:cSld name="Title, Subtitle, and Content 1">
    <p:spTree>
      <p:nvGrpSpPr>
        <p:cNvPr id="1" name="Shape 777"/>
        <p:cNvGrpSpPr/>
        <p:nvPr/>
      </p:nvGrpSpPr>
      <p:grpSpPr>
        <a:xfrm>
          <a:off x="0" y="0"/>
          <a:ext cx="0" cy="0"/>
          <a:chOff x="0" y="0"/>
          <a:chExt cx="0" cy="0"/>
        </a:xfrm>
      </p:grpSpPr>
      <p:sp>
        <p:nvSpPr>
          <p:cNvPr id="778" name="Google Shape;778;g785e7a0278_1_1016"/>
          <p:cNvSpPr txBox="1">
            <a:spLocks noGrp="1"/>
          </p:cNvSpPr>
          <p:nvPr>
            <p:ph type="title"/>
          </p:nvPr>
        </p:nvSpPr>
        <p:spPr>
          <a:xfrm>
            <a:off x="830581" y="1229044"/>
            <a:ext cx="16627001" cy="985001"/>
          </a:xfrm>
          <a:prstGeom prst="rect">
            <a:avLst/>
          </a:prstGeom>
          <a:noFill/>
          <a:ln>
            <a:noFill/>
          </a:ln>
        </p:spPr>
        <p:txBody>
          <a:bodyPr spcFirstLastPara="1" wrap="square" lIns="91450" tIns="45700" rIns="91450" bIns="45700" anchor="b" anchorCtr="0">
            <a:noAutofit/>
          </a:bodyPr>
          <a:lstStyle>
            <a:lvl1pPr marR="0" lvl="0" algn="ctr" rtl="0">
              <a:lnSpc>
                <a:spcPct val="90000"/>
              </a:lnSpc>
              <a:spcBef>
                <a:spcPts val="0"/>
              </a:spcBef>
              <a:spcAft>
                <a:spcPts val="0"/>
              </a:spcAft>
              <a:buClr>
                <a:schemeClr val="dk2"/>
              </a:buClr>
              <a:buSzPts val="1400"/>
              <a:buFont typeface="Trebuchet MS"/>
              <a:buNone/>
              <a:defRPr sz="6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1400"/>
              <a:buFont typeface="Arial"/>
              <a:buNone/>
              <a:defRPr sz="5334" b="1" i="0" u="none" strike="noStrike" cap="none">
                <a:solidFill>
                  <a:srgbClr val="73B900"/>
                </a:solidFill>
                <a:latin typeface="Arial"/>
                <a:ea typeface="Arial"/>
                <a:cs typeface="Arial"/>
                <a:sym typeface="Arial"/>
              </a:defRPr>
            </a:lvl9pPr>
          </a:lstStyle>
          <a:p>
            <a:endParaRPr/>
          </a:p>
        </p:txBody>
      </p:sp>
      <p:sp>
        <p:nvSpPr>
          <p:cNvPr id="779" name="Google Shape;779;g785e7a0278_1_1016"/>
          <p:cNvSpPr txBox="1">
            <a:spLocks noGrp="1"/>
          </p:cNvSpPr>
          <p:nvPr>
            <p:ph type="body" idx="1"/>
          </p:nvPr>
        </p:nvSpPr>
        <p:spPr>
          <a:xfrm>
            <a:off x="861251" y="3505059"/>
            <a:ext cx="16581000" cy="6198000"/>
          </a:xfrm>
          <a:prstGeom prst="rect">
            <a:avLst/>
          </a:prstGeom>
          <a:noFill/>
          <a:ln>
            <a:noFill/>
          </a:ln>
        </p:spPr>
        <p:txBody>
          <a:bodyPr spcFirstLastPara="1" wrap="square" lIns="91450" tIns="45700" rIns="91450" bIns="45700" anchor="t" anchorCtr="0">
            <a:noAutofit/>
          </a:bodyPr>
          <a:lstStyle>
            <a:lvl1pPr marL="761993" marR="0" lvl="0" indent="-380996" algn="l" rtl="0">
              <a:lnSpc>
                <a:spcPct val="90000"/>
              </a:lnSpc>
              <a:spcBef>
                <a:spcPts val="1667"/>
              </a:spcBef>
              <a:spcAft>
                <a:spcPts val="0"/>
              </a:spcAft>
              <a:buClr>
                <a:schemeClr val="dk1"/>
              </a:buClr>
              <a:buSzPts val="1800"/>
              <a:buFont typeface="Trebuchet MS"/>
              <a:buNone/>
              <a:defRPr sz="3000" b="0" i="0" u="none" strike="noStrike" cap="none">
                <a:solidFill>
                  <a:schemeClr val="dk2"/>
                </a:solidFill>
                <a:latin typeface="Trebuchet MS"/>
                <a:ea typeface="Trebuchet MS"/>
                <a:cs typeface="Trebuchet MS"/>
                <a:sym typeface="Trebuchet MS"/>
              </a:defRPr>
            </a:lvl1pPr>
            <a:lvl2pPr marL="1523985" marR="0" lvl="1" indent="-380996" algn="l" rtl="0">
              <a:lnSpc>
                <a:spcPct val="90000"/>
              </a:lnSpc>
              <a:spcBef>
                <a:spcPts val="1667"/>
              </a:spcBef>
              <a:spcAft>
                <a:spcPts val="0"/>
              </a:spcAft>
              <a:buClr>
                <a:schemeClr val="dk1"/>
              </a:buClr>
              <a:buSzPts val="1600"/>
              <a:buFont typeface="Trebuchet MS"/>
              <a:buNone/>
              <a:defRPr sz="2667" b="0" i="0" u="none" strike="noStrike" cap="none">
                <a:solidFill>
                  <a:schemeClr val="dk2"/>
                </a:solidFill>
                <a:latin typeface="Trebuchet MS"/>
                <a:ea typeface="Trebuchet MS"/>
                <a:cs typeface="Trebuchet MS"/>
                <a:sym typeface="Trebuchet MS"/>
              </a:defRPr>
            </a:lvl2pPr>
            <a:lvl3pPr marL="2285978" marR="0" lvl="2" indent="-380996" algn="l" rtl="0">
              <a:lnSpc>
                <a:spcPct val="90000"/>
              </a:lnSpc>
              <a:spcBef>
                <a:spcPts val="1667"/>
              </a:spcBef>
              <a:spcAft>
                <a:spcPts val="0"/>
              </a:spcAft>
              <a:buClr>
                <a:schemeClr val="dk1"/>
              </a:buClr>
              <a:buSzPts val="1400"/>
              <a:buFont typeface="Trebuchet MS"/>
              <a:buNone/>
              <a:defRPr sz="2334" b="0" i="0" u="none" strike="noStrike" cap="none">
                <a:solidFill>
                  <a:schemeClr val="dk2"/>
                </a:solidFill>
                <a:latin typeface="Trebuchet MS"/>
                <a:ea typeface="Trebuchet MS"/>
                <a:cs typeface="Trebuchet MS"/>
                <a:sym typeface="Trebuchet MS"/>
              </a:defRPr>
            </a:lvl3pPr>
            <a:lvl4pPr marL="3047970" marR="0" lvl="3" indent="-571494" algn="l" rtl="0">
              <a:spcBef>
                <a:spcPts val="1667"/>
              </a:spcBef>
              <a:spcAft>
                <a:spcPts val="0"/>
              </a:spcAft>
              <a:buClr>
                <a:schemeClr val="dk1"/>
              </a:buClr>
              <a:buSzPts val="1800"/>
              <a:buFont typeface="Noto Sans Symbols"/>
              <a:buChar char="▪"/>
              <a:defRPr sz="3000" b="0" i="0" u="none" strike="noStrike" cap="none">
                <a:solidFill>
                  <a:schemeClr val="lt1"/>
                </a:solidFill>
                <a:latin typeface="Trebuchet MS"/>
                <a:ea typeface="Trebuchet MS"/>
                <a:cs typeface="Trebuchet MS"/>
                <a:sym typeface="Trebuchet MS"/>
              </a:defRPr>
            </a:lvl4pPr>
            <a:lvl5pPr marL="3809963" marR="0" lvl="4" indent="-592661" algn="l" rtl="0">
              <a:spcBef>
                <a:spcPts val="666"/>
              </a:spcBef>
              <a:spcAft>
                <a:spcPts val="0"/>
              </a:spcAft>
              <a:buClr>
                <a:schemeClr val="dk1"/>
              </a:buClr>
              <a:buSzPts val="2000"/>
              <a:buFont typeface="Noto Sans Symbols"/>
              <a:buChar char="▪"/>
              <a:defRPr sz="3333" b="0" i="0" u="none" strike="noStrike" cap="none">
                <a:solidFill>
                  <a:schemeClr val="lt1"/>
                </a:solidFill>
                <a:latin typeface="Trebuchet MS"/>
                <a:ea typeface="Trebuchet MS"/>
                <a:cs typeface="Trebuchet MS"/>
                <a:sym typeface="Trebuchet MS"/>
              </a:defRPr>
            </a:lvl5pPr>
            <a:lvl6pPr marL="4571955" marR="0" lvl="5"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946" marR="0" lvl="6"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939" marR="0" lvl="7"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931" marR="0" lvl="8"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
        <p:nvSpPr>
          <p:cNvPr id="780" name="Google Shape;780;g785e7a0278_1_1016"/>
          <p:cNvSpPr txBox="1">
            <a:spLocks noGrp="1"/>
          </p:cNvSpPr>
          <p:nvPr>
            <p:ph type="body" idx="2"/>
          </p:nvPr>
        </p:nvSpPr>
        <p:spPr>
          <a:xfrm>
            <a:off x="830581" y="2099222"/>
            <a:ext cx="16627001" cy="876000"/>
          </a:xfrm>
          <a:prstGeom prst="rect">
            <a:avLst/>
          </a:prstGeom>
          <a:noFill/>
          <a:ln>
            <a:noFill/>
          </a:ln>
        </p:spPr>
        <p:txBody>
          <a:bodyPr spcFirstLastPara="1" wrap="square" lIns="91450" tIns="45700" rIns="91450" bIns="45700" anchor="t" anchorCtr="0">
            <a:noAutofit/>
          </a:bodyPr>
          <a:lstStyle>
            <a:lvl1pPr marL="761993" marR="0" lvl="0" indent="-380996" algn="ctr" rtl="0">
              <a:lnSpc>
                <a:spcPct val="90000"/>
              </a:lnSpc>
              <a:spcBef>
                <a:spcPts val="1667"/>
              </a:spcBef>
              <a:spcAft>
                <a:spcPts val="0"/>
              </a:spcAft>
              <a:buClr>
                <a:schemeClr val="dk1"/>
              </a:buClr>
              <a:buSzPts val="2400"/>
              <a:buFont typeface="Trebuchet MS"/>
              <a:buNone/>
              <a:defRPr sz="4001" b="0" i="0" u="none" strike="noStrike" cap="none">
                <a:solidFill>
                  <a:schemeClr val="lt2"/>
                </a:solidFill>
                <a:latin typeface="Trebuchet MS"/>
                <a:ea typeface="Trebuchet MS"/>
                <a:cs typeface="Trebuchet MS"/>
                <a:sym typeface="Trebuchet MS"/>
              </a:defRPr>
            </a:lvl1pPr>
            <a:lvl2pPr marL="1523985" marR="0" lvl="1" indent="-380996" algn="ctr" rtl="0">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2pPr>
            <a:lvl3pPr marL="2285978" marR="0" lvl="2" indent="-380996" algn="ctr" rtl="0">
              <a:lnSpc>
                <a:spcPct val="90000"/>
              </a:lnSpc>
              <a:spcBef>
                <a:spcPts val="1667"/>
              </a:spcBef>
              <a:spcAft>
                <a:spcPts val="0"/>
              </a:spcAft>
              <a:buClr>
                <a:schemeClr val="dk1"/>
              </a:buClr>
              <a:buSzPts val="2800"/>
              <a:buFont typeface="Trebuchet MS"/>
              <a:buNone/>
              <a:defRPr sz="4667" b="0" i="0" u="none" strike="noStrike" cap="none">
                <a:solidFill>
                  <a:schemeClr val="lt2"/>
                </a:solidFill>
                <a:latin typeface="Trebuchet MS"/>
                <a:ea typeface="Trebuchet MS"/>
                <a:cs typeface="Trebuchet MS"/>
                <a:sym typeface="Trebuchet MS"/>
              </a:defRPr>
            </a:lvl3pPr>
            <a:lvl4pPr marL="3047970" marR="0" lvl="3" indent="-380996" algn="ctr" rtl="0">
              <a:spcBef>
                <a:spcPts val="1667"/>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4pPr>
            <a:lvl5pPr marL="3809963" marR="0" lvl="4" indent="-380996" algn="ctr" rtl="0">
              <a:spcBef>
                <a:spcPts val="1001"/>
              </a:spcBef>
              <a:spcAft>
                <a:spcPts val="0"/>
              </a:spcAft>
              <a:buClr>
                <a:schemeClr val="lt2"/>
              </a:buClr>
              <a:buSzPts val="2800"/>
              <a:buFont typeface="Trebuchet MS"/>
              <a:buNone/>
              <a:defRPr sz="4667" b="0" i="0" u="none" strike="noStrike" cap="none">
                <a:solidFill>
                  <a:schemeClr val="lt2"/>
                </a:solidFill>
                <a:latin typeface="Trebuchet MS"/>
                <a:ea typeface="Trebuchet MS"/>
                <a:cs typeface="Trebuchet MS"/>
                <a:sym typeface="Trebuchet MS"/>
              </a:defRPr>
            </a:lvl5pPr>
            <a:lvl6pPr marL="4571955" marR="0" lvl="5"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6pPr>
            <a:lvl7pPr marL="5333946" marR="0" lvl="6"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7pPr>
            <a:lvl8pPr marL="6095939" marR="0" lvl="7"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8pPr>
            <a:lvl9pPr marL="6857931" marR="0" lvl="8" indent="-592661" algn="l" rtl="0">
              <a:spcBef>
                <a:spcPts val="666"/>
              </a:spcBef>
              <a:spcAft>
                <a:spcPts val="0"/>
              </a:spcAft>
              <a:buClr>
                <a:schemeClr val="dk2"/>
              </a:buClr>
              <a:buSzPts val="2000"/>
              <a:buFont typeface="Trebuchet MS"/>
              <a:buChar char="»"/>
              <a:defRPr sz="3333" b="0" i="0" u="none" strike="noStrike" cap="none">
                <a:solidFill>
                  <a:schemeClr val="dk2"/>
                </a:solidFill>
                <a:latin typeface="Trebuchet MS"/>
                <a:ea typeface="Trebuchet MS"/>
                <a:cs typeface="Trebuchet MS"/>
                <a:sym typeface="Trebuchet MS"/>
              </a:defRPr>
            </a:lvl9pPr>
          </a:lstStyle>
          <a:p>
            <a:endParaRPr/>
          </a:p>
        </p:txBody>
      </p:sp>
    </p:spTree>
    <p:extLst>
      <p:ext uri="{BB962C8B-B14F-4D97-AF65-F5344CB8AC3E}">
        <p14:creationId xmlns:p14="http://schemas.microsoft.com/office/powerpoint/2010/main" val="4624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userDrawn="1">
  <p:cSld name="Two Colum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1"/>
          </a:xfrm>
        </p:spPr>
        <p:txBody>
          <a:bodyPr/>
          <a:lstStyle>
            <a:lvl1pPr>
              <a:defRPr/>
            </a:lvl1p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0">
                <a:latin typeface="Trebuchet MS" panose="020B0603020202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7" name="Content Placeholder 2">
            <a:extLst>
              <a:ext uri="{FF2B5EF4-FFF2-40B4-BE49-F238E27FC236}">
                <a16:creationId xmlns:a16="http://schemas.microsoft.com/office/drawing/2014/main" id="{0DDA0E0E-D0EF-4FB4-98CB-FA6A31E0170A}"/>
              </a:ext>
            </a:extLst>
          </p:cNvPr>
          <p:cNvSpPr>
            <a:spLocks noGrp="1"/>
          </p:cNvSpPr>
          <p:nvPr>
            <p:ph idx="1" hasCustomPrompt="1"/>
          </p:nvPr>
        </p:nvSpPr>
        <p:spPr>
          <a:xfrm>
            <a:off x="1257300" y="2423160"/>
            <a:ext cx="7607808" cy="6825996"/>
          </a:xfrm>
          <a:prstGeom prst="rect">
            <a:avLst/>
          </a:prstGeom>
        </p:spPr>
        <p:txBody>
          <a:bodyPr/>
          <a:lstStyle>
            <a:lvl1pPr marL="228600" indent="-228600">
              <a:buClr>
                <a:schemeClr val="tx2"/>
              </a:buClr>
              <a:buFont typeface="Wingdings" panose="05000000000000000000" pitchFamily="2" charset="2"/>
              <a:buChar char="§"/>
              <a:defRPr sz="2000">
                <a:solidFill>
                  <a:schemeClr val="tx1"/>
                </a:solidFill>
                <a:latin typeface="Trebuchet MS" panose="020B0603020202020204" pitchFamily="34" charset="0"/>
              </a:defRPr>
            </a:lvl1pPr>
            <a:lvl2pPr marL="685800" indent="-228600">
              <a:buClr>
                <a:schemeClr val="tx2"/>
              </a:buClr>
              <a:buFont typeface="Wingdings" panose="05000000000000000000" pitchFamily="2" charset="2"/>
              <a:buChar char="§"/>
              <a:defRPr sz="1800">
                <a:solidFill>
                  <a:schemeClr val="tx1"/>
                </a:solidFill>
                <a:latin typeface="Trebuchet MS" panose="020B0603020202020204" pitchFamily="34" charset="0"/>
              </a:defRPr>
            </a:lvl2pPr>
            <a:lvl3pPr marL="1143000" indent="-228600">
              <a:buClr>
                <a:schemeClr val="tx2"/>
              </a:buClr>
              <a:buFont typeface="Wingdings" panose="05000000000000000000" pitchFamily="2" charset="2"/>
              <a:buChar char="§"/>
              <a:defRPr sz="1600">
                <a:solidFill>
                  <a:schemeClr val="tx1"/>
                </a:solidFill>
                <a:latin typeface="Trebuchet MS" panose="020B0603020202020204" pitchFamily="34" charset="0"/>
              </a:defRPr>
            </a:lvl3pPr>
            <a:lvl4pPr marL="1600200" indent="-228600">
              <a:buClr>
                <a:schemeClr val="tx2"/>
              </a:buClr>
              <a:buFont typeface="Wingdings" panose="05000000000000000000" pitchFamily="2" charset="2"/>
              <a:buChar char="§"/>
              <a:defRPr sz="1400">
                <a:solidFill>
                  <a:schemeClr val="tx1"/>
                </a:solidFill>
                <a:latin typeface="Trebuchet MS" panose="020B0603020202020204" pitchFamily="34" charset="0"/>
              </a:defRPr>
            </a:lvl4pPr>
            <a:lvl5pPr marL="2027238" indent="-198438">
              <a:buClr>
                <a:schemeClr val="tx2"/>
              </a:buClr>
              <a:buFont typeface="Wingdings" panose="05000000000000000000" pitchFamily="2" charset="2"/>
              <a:buChar char="§"/>
              <a:defRPr sz="1200">
                <a:solidFill>
                  <a:schemeClr val="tx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7FD395F6-2FA9-47FE-896B-5D19BA43107B}"/>
              </a:ext>
            </a:extLst>
          </p:cNvPr>
          <p:cNvSpPr>
            <a:spLocks noGrp="1"/>
          </p:cNvSpPr>
          <p:nvPr>
            <p:ph idx="11" hasCustomPrompt="1"/>
          </p:nvPr>
        </p:nvSpPr>
        <p:spPr>
          <a:xfrm>
            <a:off x="9422893" y="2423160"/>
            <a:ext cx="7607808" cy="6825996"/>
          </a:xfrm>
          <a:prstGeom prst="rect">
            <a:avLst/>
          </a:prstGeom>
        </p:spPr>
        <p:txBody>
          <a:bodyPr/>
          <a:lstStyle>
            <a:lvl1pPr marL="228600" indent="-228600">
              <a:buClr>
                <a:schemeClr val="tx2"/>
              </a:buClr>
              <a:buFont typeface="Wingdings" panose="05000000000000000000" pitchFamily="2" charset="2"/>
              <a:buChar char="§"/>
              <a:defRPr sz="2000">
                <a:solidFill>
                  <a:schemeClr val="tx1"/>
                </a:solidFill>
                <a:latin typeface="Trebuchet MS" panose="020B0603020202020204" pitchFamily="34" charset="0"/>
              </a:defRPr>
            </a:lvl1pPr>
            <a:lvl2pPr marL="685800" indent="-228600">
              <a:buClr>
                <a:schemeClr val="tx2"/>
              </a:buClr>
              <a:buFont typeface="Wingdings" panose="05000000000000000000" pitchFamily="2" charset="2"/>
              <a:buChar char="§"/>
              <a:defRPr sz="1800">
                <a:solidFill>
                  <a:schemeClr val="tx1"/>
                </a:solidFill>
                <a:latin typeface="Trebuchet MS" panose="020B0603020202020204" pitchFamily="34" charset="0"/>
              </a:defRPr>
            </a:lvl2pPr>
            <a:lvl3pPr marL="1143000" indent="-228600">
              <a:buClr>
                <a:schemeClr val="tx2"/>
              </a:buClr>
              <a:buFont typeface="Wingdings" panose="05000000000000000000" pitchFamily="2" charset="2"/>
              <a:buChar char="§"/>
              <a:defRPr sz="1600">
                <a:solidFill>
                  <a:schemeClr val="tx1"/>
                </a:solidFill>
                <a:latin typeface="Trebuchet MS" panose="020B0603020202020204" pitchFamily="34" charset="0"/>
              </a:defRPr>
            </a:lvl3pPr>
            <a:lvl4pPr marL="1600200" indent="-228600">
              <a:buClr>
                <a:schemeClr val="tx2"/>
              </a:buClr>
              <a:buFont typeface="Wingdings" panose="05000000000000000000" pitchFamily="2" charset="2"/>
              <a:buChar char="§"/>
              <a:defRPr sz="1400">
                <a:solidFill>
                  <a:schemeClr val="tx1"/>
                </a:solidFill>
                <a:latin typeface="Trebuchet MS" panose="020B0603020202020204" pitchFamily="34" charset="0"/>
              </a:defRPr>
            </a:lvl4pPr>
            <a:lvl5pPr marL="2027238" indent="-198438">
              <a:buClr>
                <a:schemeClr val="tx2"/>
              </a:buClr>
              <a:buFont typeface="Wingdings" panose="05000000000000000000" pitchFamily="2" charset="2"/>
              <a:buChar char="§"/>
              <a:defRPr sz="1200">
                <a:solidFill>
                  <a:schemeClr val="tx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916785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 Panel">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1"/>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p:nvPr>
        </p:nvSpPr>
        <p:spPr>
          <a:xfrm>
            <a:off x="689511" y="2503302"/>
            <a:ext cx="4023360"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6" name="SmartArt Placeholder 11">
            <a:extLst>
              <a:ext uri="{FF2B5EF4-FFF2-40B4-BE49-F238E27FC236}">
                <a16:creationId xmlns:a16="http://schemas.microsoft.com/office/drawing/2014/main" id="{81743A91-8988-41A4-8B3A-4B8D981E60E6}"/>
              </a:ext>
            </a:extLst>
          </p:cNvPr>
          <p:cNvSpPr>
            <a:spLocks noGrp="1"/>
          </p:cNvSpPr>
          <p:nvPr>
            <p:ph type="dgm" sz="quarter" idx="15"/>
          </p:nvPr>
        </p:nvSpPr>
        <p:spPr>
          <a:xfrm>
            <a:off x="689511" y="2509139"/>
            <a:ext cx="4023360" cy="217420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7" name="Text Placeholder 7">
            <a:extLst>
              <a:ext uri="{FF2B5EF4-FFF2-40B4-BE49-F238E27FC236}">
                <a16:creationId xmlns:a16="http://schemas.microsoft.com/office/drawing/2014/main" id="{19C32C3B-C0BD-4220-8412-D034091C83EF}"/>
              </a:ext>
            </a:extLst>
          </p:cNvPr>
          <p:cNvSpPr>
            <a:spLocks noGrp="1"/>
          </p:cNvSpPr>
          <p:nvPr>
            <p:ph type="body" sz="quarter" idx="12" hasCustomPrompt="1"/>
          </p:nvPr>
        </p:nvSpPr>
        <p:spPr>
          <a:xfrm>
            <a:off x="885088"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9" name="Text Placeholder 7">
            <a:extLst>
              <a:ext uri="{FF2B5EF4-FFF2-40B4-BE49-F238E27FC236}">
                <a16:creationId xmlns:a16="http://schemas.microsoft.com/office/drawing/2014/main" id="{A6B078F6-C133-4592-85A7-54647551D47B}"/>
              </a:ext>
            </a:extLst>
          </p:cNvPr>
          <p:cNvSpPr>
            <a:spLocks noGrp="1"/>
          </p:cNvSpPr>
          <p:nvPr>
            <p:ph type="body" sz="quarter" idx="13" hasCustomPrompt="1"/>
          </p:nvPr>
        </p:nvSpPr>
        <p:spPr>
          <a:xfrm>
            <a:off x="885088"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8" name="Picture Placeholder 2">
            <a:extLst>
              <a:ext uri="{FF2B5EF4-FFF2-40B4-BE49-F238E27FC236}">
                <a16:creationId xmlns:a16="http://schemas.microsoft.com/office/drawing/2014/main" id="{3E7B2B9E-5E07-459D-9B90-EEEEFFF8EDC2}"/>
              </a:ext>
            </a:extLst>
          </p:cNvPr>
          <p:cNvSpPr>
            <a:spLocks noGrp="1"/>
          </p:cNvSpPr>
          <p:nvPr>
            <p:ph type="pic" sz="quarter" idx="16"/>
          </p:nvPr>
        </p:nvSpPr>
        <p:spPr>
          <a:xfrm>
            <a:off x="4974547" y="2503302"/>
            <a:ext cx="4043864"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29" name="SmartArt Placeholder 11">
            <a:extLst>
              <a:ext uri="{FF2B5EF4-FFF2-40B4-BE49-F238E27FC236}">
                <a16:creationId xmlns:a16="http://schemas.microsoft.com/office/drawing/2014/main" id="{B0AE2000-F9BC-4157-AC6E-798C4ACBB6C3}"/>
              </a:ext>
            </a:extLst>
          </p:cNvPr>
          <p:cNvSpPr>
            <a:spLocks noGrp="1"/>
          </p:cNvSpPr>
          <p:nvPr>
            <p:ph type="dgm" sz="quarter" idx="17"/>
          </p:nvPr>
        </p:nvSpPr>
        <p:spPr>
          <a:xfrm>
            <a:off x="4974547" y="2509139"/>
            <a:ext cx="4043864" cy="217420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30" name="Text Placeholder 7">
            <a:extLst>
              <a:ext uri="{FF2B5EF4-FFF2-40B4-BE49-F238E27FC236}">
                <a16:creationId xmlns:a16="http://schemas.microsoft.com/office/drawing/2014/main" id="{A97FF50B-ACD5-4975-A584-A30899C2B34E}"/>
              </a:ext>
            </a:extLst>
          </p:cNvPr>
          <p:cNvSpPr>
            <a:spLocks noGrp="1"/>
          </p:cNvSpPr>
          <p:nvPr>
            <p:ph type="body" sz="quarter" idx="18" hasCustomPrompt="1"/>
          </p:nvPr>
        </p:nvSpPr>
        <p:spPr>
          <a:xfrm>
            <a:off x="5170123"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1" name="Text Placeholder 7">
            <a:extLst>
              <a:ext uri="{FF2B5EF4-FFF2-40B4-BE49-F238E27FC236}">
                <a16:creationId xmlns:a16="http://schemas.microsoft.com/office/drawing/2014/main" id="{75C7109F-4BAF-43F9-B57B-9484A7E581DC}"/>
              </a:ext>
            </a:extLst>
          </p:cNvPr>
          <p:cNvSpPr>
            <a:spLocks noGrp="1"/>
          </p:cNvSpPr>
          <p:nvPr>
            <p:ph type="body" sz="quarter" idx="19" hasCustomPrompt="1"/>
          </p:nvPr>
        </p:nvSpPr>
        <p:spPr>
          <a:xfrm>
            <a:off x="5170123"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2" name="Picture Placeholder 2">
            <a:extLst>
              <a:ext uri="{FF2B5EF4-FFF2-40B4-BE49-F238E27FC236}">
                <a16:creationId xmlns:a16="http://schemas.microsoft.com/office/drawing/2014/main" id="{4AEF9B76-70DD-4B7B-A754-EB56FDD8BD50}"/>
              </a:ext>
            </a:extLst>
          </p:cNvPr>
          <p:cNvSpPr>
            <a:spLocks noGrp="1"/>
          </p:cNvSpPr>
          <p:nvPr>
            <p:ph type="pic" sz="quarter" idx="20"/>
          </p:nvPr>
        </p:nvSpPr>
        <p:spPr>
          <a:xfrm>
            <a:off x="9268941" y="2503302"/>
            <a:ext cx="4023360"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3" name="SmartArt Placeholder 11">
            <a:extLst>
              <a:ext uri="{FF2B5EF4-FFF2-40B4-BE49-F238E27FC236}">
                <a16:creationId xmlns:a16="http://schemas.microsoft.com/office/drawing/2014/main" id="{A25BA5C0-E045-42D2-8510-F0AA6E7F7D5A}"/>
              </a:ext>
            </a:extLst>
          </p:cNvPr>
          <p:cNvSpPr>
            <a:spLocks noGrp="1"/>
          </p:cNvSpPr>
          <p:nvPr>
            <p:ph type="dgm" sz="quarter" idx="21"/>
          </p:nvPr>
        </p:nvSpPr>
        <p:spPr>
          <a:xfrm>
            <a:off x="9268941" y="2509139"/>
            <a:ext cx="4023360" cy="217420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34" name="Text Placeholder 7">
            <a:extLst>
              <a:ext uri="{FF2B5EF4-FFF2-40B4-BE49-F238E27FC236}">
                <a16:creationId xmlns:a16="http://schemas.microsoft.com/office/drawing/2014/main" id="{BE23960D-D6C3-4144-AF98-78BF113FAE24}"/>
              </a:ext>
            </a:extLst>
          </p:cNvPr>
          <p:cNvSpPr>
            <a:spLocks noGrp="1"/>
          </p:cNvSpPr>
          <p:nvPr>
            <p:ph type="body" sz="quarter" idx="22" hasCustomPrompt="1"/>
          </p:nvPr>
        </p:nvSpPr>
        <p:spPr>
          <a:xfrm>
            <a:off x="9464518"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F98420C4-0AF2-4F2D-AC34-86501E787337}"/>
              </a:ext>
            </a:extLst>
          </p:cNvPr>
          <p:cNvSpPr>
            <a:spLocks noGrp="1"/>
          </p:cNvSpPr>
          <p:nvPr>
            <p:ph type="body" sz="quarter" idx="23" hasCustomPrompt="1"/>
          </p:nvPr>
        </p:nvSpPr>
        <p:spPr>
          <a:xfrm>
            <a:off x="9464518"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36" name="Picture Placeholder 2">
            <a:extLst>
              <a:ext uri="{FF2B5EF4-FFF2-40B4-BE49-F238E27FC236}">
                <a16:creationId xmlns:a16="http://schemas.microsoft.com/office/drawing/2014/main" id="{3235AAF9-94F8-4C28-A301-1C43D0918163}"/>
              </a:ext>
            </a:extLst>
          </p:cNvPr>
          <p:cNvSpPr>
            <a:spLocks noGrp="1"/>
          </p:cNvSpPr>
          <p:nvPr>
            <p:ph type="pic" sz="quarter" idx="24"/>
          </p:nvPr>
        </p:nvSpPr>
        <p:spPr>
          <a:xfrm>
            <a:off x="13557207" y="2503302"/>
            <a:ext cx="4023360"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37" name="SmartArt Placeholder 11">
            <a:extLst>
              <a:ext uri="{FF2B5EF4-FFF2-40B4-BE49-F238E27FC236}">
                <a16:creationId xmlns:a16="http://schemas.microsoft.com/office/drawing/2014/main" id="{207971DB-F3D3-4824-BCC8-2748857B98D1}"/>
              </a:ext>
            </a:extLst>
          </p:cNvPr>
          <p:cNvSpPr>
            <a:spLocks noGrp="1"/>
          </p:cNvSpPr>
          <p:nvPr>
            <p:ph type="dgm" sz="quarter" idx="25"/>
          </p:nvPr>
        </p:nvSpPr>
        <p:spPr>
          <a:xfrm>
            <a:off x="13557207" y="2509139"/>
            <a:ext cx="4023360" cy="217420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38" name="Text Placeholder 7">
            <a:extLst>
              <a:ext uri="{FF2B5EF4-FFF2-40B4-BE49-F238E27FC236}">
                <a16:creationId xmlns:a16="http://schemas.microsoft.com/office/drawing/2014/main" id="{1DD9C474-1B5B-43B1-B695-ABE0F631CBA9}"/>
              </a:ext>
            </a:extLst>
          </p:cNvPr>
          <p:cNvSpPr>
            <a:spLocks noGrp="1"/>
          </p:cNvSpPr>
          <p:nvPr>
            <p:ph type="body" sz="quarter" idx="26" hasCustomPrompt="1"/>
          </p:nvPr>
        </p:nvSpPr>
        <p:spPr>
          <a:xfrm>
            <a:off x="13752784" y="2686116"/>
            <a:ext cx="36576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02D8B938-9148-4FC2-B70C-498719BC1579}"/>
              </a:ext>
            </a:extLst>
          </p:cNvPr>
          <p:cNvSpPr>
            <a:spLocks noGrp="1"/>
          </p:cNvSpPr>
          <p:nvPr>
            <p:ph type="body" sz="quarter" idx="27" hasCustomPrompt="1"/>
          </p:nvPr>
        </p:nvSpPr>
        <p:spPr>
          <a:xfrm>
            <a:off x="13752784" y="2957047"/>
            <a:ext cx="36576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7072113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2 Pane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257300" y="0"/>
            <a:ext cx="15773400" cy="1257301"/>
          </a:xfrm>
        </p:spPr>
        <p:txBody>
          <a:bodyPr/>
          <a:lstStyle/>
          <a:p>
            <a:r>
              <a:rPr lang="en-US"/>
              <a:t>Click to add title</a:t>
            </a:r>
          </a:p>
        </p:txBody>
      </p:sp>
      <p:sp>
        <p:nvSpPr>
          <p:cNvPr id="8" name="Text Placeholder 7">
            <a:extLst>
              <a:ext uri="{FF2B5EF4-FFF2-40B4-BE49-F238E27FC236}">
                <a16:creationId xmlns:a16="http://schemas.microsoft.com/office/drawing/2014/main" id="{56F4B3C8-1BB0-4553-892C-C0A9CA709294}"/>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200">
                <a:solidFill>
                  <a:schemeClr val="bg1"/>
                </a:solidFill>
                <a:latin typeface="Trebuchet MS" panose="020B0603020202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16" name="Picture Placeholder 2">
            <a:extLst>
              <a:ext uri="{FF2B5EF4-FFF2-40B4-BE49-F238E27FC236}">
                <a16:creationId xmlns:a16="http://schemas.microsoft.com/office/drawing/2014/main" id="{779EE2B2-E20B-4FDA-A68F-CC4C6FB2BF08}"/>
              </a:ext>
            </a:extLst>
          </p:cNvPr>
          <p:cNvSpPr>
            <a:spLocks noGrp="1"/>
          </p:cNvSpPr>
          <p:nvPr>
            <p:ph type="pic" sz="quarter" idx="16"/>
          </p:nvPr>
        </p:nvSpPr>
        <p:spPr>
          <a:xfrm>
            <a:off x="9269590" y="2503302"/>
            <a:ext cx="8316028"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7" name="Picture Placeholder 2">
            <a:extLst>
              <a:ext uri="{FF2B5EF4-FFF2-40B4-BE49-F238E27FC236}">
                <a16:creationId xmlns:a16="http://schemas.microsoft.com/office/drawing/2014/main" id="{65F457FF-335F-4F48-B4CA-215F7B7404F5}"/>
              </a:ext>
            </a:extLst>
          </p:cNvPr>
          <p:cNvSpPr>
            <a:spLocks noGrp="1"/>
          </p:cNvSpPr>
          <p:nvPr>
            <p:ph type="pic" sz="quarter" idx="11"/>
          </p:nvPr>
        </p:nvSpPr>
        <p:spPr>
          <a:xfrm>
            <a:off x="686653" y="2503302"/>
            <a:ext cx="8331758" cy="6324786"/>
          </a:xfrm>
          <a:prstGeom prst="rect">
            <a:avLst/>
          </a:prstGeom>
          <a:solidFill>
            <a:schemeClr val="tx1">
              <a:lumMod val="95000"/>
            </a:schemeClr>
          </a:solidFill>
          <a:ln w="19050">
            <a:noFill/>
          </a:ln>
        </p:spPr>
        <p:txBody>
          <a:bodyPr tIns="3749040" anchor="ctr"/>
          <a:lstStyle>
            <a:lvl1pPr marL="0" indent="0" algn="ctr">
              <a:buFontTx/>
              <a:buNone/>
              <a:defRPr sz="2000">
                <a:solidFill>
                  <a:schemeClr val="bg2">
                    <a:lumMod val="50000"/>
                  </a:schemeClr>
                </a:solidFill>
                <a:latin typeface="Trebuchet MS" panose="020B0603020202020204" pitchFamily="34" charset="0"/>
              </a:defRPr>
            </a:lvl1pPr>
          </a:lstStyle>
          <a:p>
            <a:r>
              <a:rPr lang="en-US"/>
              <a:t>Click icon to add picture</a:t>
            </a:r>
          </a:p>
        </p:txBody>
      </p:sp>
      <p:sp>
        <p:nvSpPr>
          <p:cNvPr id="18" name="SmartArt Placeholder 11">
            <a:extLst>
              <a:ext uri="{FF2B5EF4-FFF2-40B4-BE49-F238E27FC236}">
                <a16:creationId xmlns:a16="http://schemas.microsoft.com/office/drawing/2014/main" id="{08AC85EA-01EB-45A7-B9C1-A5E0BE8F1E90}"/>
              </a:ext>
            </a:extLst>
          </p:cNvPr>
          <p:cNvSpPr>
            <a:spLocks noGrp="1"/>
          </p:cNvSpPr>
          <p:nvPr>
            <p:ph type="dgm" sz="quarter" idx="15"/>
          </p:nvPr>
        </p:nvSpPr>
        <p:spPr>
          <a:xfrm>
            <a:off x="686653" y="2503302"/>
            <a:ext cx="8331758" cy="217420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19" name="Text Placeholder 7">
            <a:extLst>
              <a:ext uri="{FF2B5EF4-FFF2-40B4-BE49-F238E27FC236}">
                <a16:creationId xmlns:a16="http://schemas.microsoft.com/office/drawing/2014/main" id="{C7E1AEBE-EE5B-4489-B426-C1F60E9C11F7}"/>
              </a:ext>
            </a:extLst>
          </p:cNvPr>
          <p:cNvSpPr>
            <a:spLocks noGrp="1"/>
          </p:cNvSpPr>
          <p:nvPr>
            <p:ph type="body" sz="quarter" idx="12" hasCustomPrompt="1"/>
          </p:nvPr>
        </p:nvSpPr>
        <p:spPr>
          <a:xfrm>
            <a:off x="1097380" y="2686116"/>
            <a:ext cx="75438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0" name="Text Placeholder 7">
            <a:extLst>
              <a:ext uri="{FF2B5EF4-FFF2-40B4-BE49-F238E27FC236}">
                <a16:creationId xmlns:a16="http://schemas.microsoft.com/office/drawing/2014/main" id="{4047F9F0-2E19-4457-9188-C66777842C1C}"/>
              </a:ext>
            </a:extLst>
          </p:cNvPr>
          <p:cNvSpPr>
            <a:spLocks noGrp="1"/>
          </p:cNvSpPr>
          <p:nvPr>
            <p:ph type="body" sz="quarter" idx="13" hasCustomPrompt="1"/>
          </p:nvPr>
        </p:nvSpPr>
        <p:spPr>
          <a:xfrm>
            <a:off x="1097380" y="2957047"/>
            <a:ext cx="75438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
        <p:nvSpPr>
          <p:cNvPr id="21" name="SmartArt Placeholder 11">
            <a:extLst>
              <a:ext uri="{FF2B5EF4-FFF2-40B4-BE49-F238E27FC236}">
                <a16:creationId xmlns:a16="http://schemas.microsoft.com/office/drawing/2014/main" id="{A8280791-C088-46C6-A78E-9FCB5307DB23}"/>
              </a:ext>
            </a:extLst>
          </p:cNvPr>
          <p:cNvSpPr>
            <a:spLocks noGrp="1"/>
          </p:cNvSpPr>
          <p:nvPr>
            <p:ph type="dgm" sz="quarter" idx="17"/>
          </p:nvPr>
        </p:nvSpPr>
        <p:spPr>
          <a:xfrm>
            <a:off x="9269590" y="2503302"/>
            <a:ext cx="8316028" cy="2174206"/>
          </a:xfrm>
          <a:prstGeom prst="rect">
            <a:avLst/>
          </a:prstGeom>
          <a:gradFill>
            <a:gsLst>
              <a:gs pos="20000">
                <a:schemeClr val="bg1">
                  <a:lumMod val="75000"/>
                  <a:lumOff val="25000"/>
                </a:schemeClr>
              </a:gs>
              <a:gs pos="100000">
                <a:schemeClr val="bg1">
                  <a:lumMod val="75000"/>
                  <a:lumOff val="25000"/>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en-US" sz="100" dirty="0">
                <a:solidFill>
                  <a:schemeClr val="tx1"/>
                </a:solidFill>
                <a:latin typeface="Trebuchet MS" panose="020B0603020202020204" pitchFamily="34" charset="0"/>
              </a:defRPr>
            </a:lvl1pPr>
          </a:lstStyle>
          <a:p>
            <a:pPr marL="0" lvl="0" indent="0" algn="ctr" defTabSz="831204">
              <a:spcBef>
                <a:spcPct val="0"/>
              </a:spcBef>
              <a:buNone/>
            </a:pPr>
            <a:r>
              <a:rPr lang="en-US"/>
              <a:t>Click icon to add SmartArt graphic</a:t>
            </a:r>
          </a:p>
        </p:txBody>
      </p:sp>
      <p:sp>
        <p:nvSpPr>
          <p:cNvPr id="22" name="Text Placeholder 7">
            <a:extLst>
              <a:ext uri="{FF2B5EF4-FFF2-40B4-BE49-F238E27FC236}">
                <a16:creationId xmlns:a16="http://schemas.microsoft.com/office/drawing/2014/main" id="{C28D4A87-4457-440E-9073-EF5567FF7B16}"/>
              </a:ext>
            </a:extLst>
          </p:cNvPr>
          <p:cNvSpPr>
            <a:spLocks noGrp="1"/>
          </p:cNvSpPr>
          <p:nvPr>
            <p:ph type="body" sz="quarter" idx="18" hasCustomPrompt="1"/>
          </p:nvPr>
        </p:nvSpPr>
        <p:spPr>
          <a:xfrm>
            <a:off x="9681724" y="2686116"/>
            <a:ext cx="7543800" cy="375180"/>
          </a:xfrm>
          <a:prstGeom prst="rect">
            <a:avLst/>
          </a:prstGeom>
        </p:spPr>
        <p:txBody>
          <a:bodyPr/>
          <a:lstStyle>
            <a:lvl1pPr marL="0" indent="0" algn="ctr">
              <a:buFontTx/>
              <a:buNone/>
              <a:defRPr sz="2000" b="1" cap="all" baseline="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F7D23FE3-B77F-4D8D-B2E0-A184DFB05559}"/>
              </a:ext>
            </a:extLst>
          </p:cNvPr>
          <p:cNvSpPr>
            <a:spLocks noGrp="1"/>
          </p:cNvSpPr>
          <p:nvPr>
            <p:ph type="body" sz="quarter" idx="19" hasCustomPrompt="1"/>
          </p:nvPr>
        </p:nvSpPr>
        <p:spPr>
          <a:xfrm>
            <a:off x="9681724" y="2957047"/>
            <a:ext cx="7543800" cy="375180"/>
          </a:xfrm>
          <a:prstGeom prst="rect">
            <a:avLst/>
          </a:prstGeom>
        </p:spPr>
        <p:txBody>
          <a:bodyPr/>
          <a:lstStyle>
            <a:lvl1pPr marL="0" indent="0" algn="ctr">
              <a:buFontTx/>
              <a:buNone/>
              <a:defRPr sz="1600" b="0">
                <a:solidFill>
                  <a:schemeClr val="tx1"/>
                </a:solidFill>
                <a:latin typeface="Trebuchet MS" panose="020B0603020202020204" pitchFamily="34" charset="0"/>
              </a:defRPr>
            </a:lvl1pPr>
            <a:lvl2pPr marL="1281395" indent="0">
              <a:buFontTx/>
              <a:buNone/>
              <a:defRPr sz="2000" b="1">
                <a:solidFill>
                  <a:schemeClr val="tx1"/>
                </a:solidFill>
                <a:latin typeface="Trebuchet MS" panose="020B0603020202020204" pitchFamily="34" charset="0"/>
              </a:defRPr>
            </a:lvl2pPr>
            <a:lvl3pPr marL="2441792" indent="0">
              <a:buFontTx/>
              <a:buNone/>
              <a:defRPr sz="2000" b="1">
                <a:solidFill>
                  <a:schemeClr val="tx1"/>
                </a:solidFill>
                <a:latin typeface="Trebuchet MS" panose="020B0603020202020204" pitchFamily="34" charset="0"/>
              </a:defRPr>
            </a:lvl3pPr>
            <a:lvl4pPr marL="3466865" indent="0">
              <a:buFontTx/>
              <a:buNone/>
              <a:defRPr sz="2000" b="1">
                <a:solidFill>
                  <a:schemeClr val="tx1"/>
                </a:solidFill>
                <a:latin typeface="Trebuchet MS" panose="020B0603020202020204" pitchFamily="34" charset="0"/>
              </a:defRPr>
            </a:lvl4pPr>
            <a:lvl5pPr marL="4235705" indent="0">
              <a:buFontTx/>
              <a:buNone/>
              <a:defRPr sz="2000" b="1">
                <a:solidFill>
                  <a:schemeClr val="tx1"/>
                </a:solidFill>
                <a:latin typeface="Trebuchet MS" panose="020B0603020202020204" pitchFamily="34" charset="0"/>
              </a:defRPr>
            </a:lvl5pPr>
          </a:lstStyle>
          <a:p>
            <a:pPr lvl="0"/>
            <a:r>
              <a:rPr lang="en-US"/>
              <a:t>Click to add subtitle</a:t>
            </a:r>
          </a:p>
        </p:txBody>
      </p:sp>
    </p:spTree>
    <p:extLst>
      <p:ext uri="{BB962C8B-B14F-4D97-AF65-F5344CB8AC3E}">
        <p14:creationId xmlns:p14="http://schemas.microsoft.com/office/powerpoint/2010/main" val="6644527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Image Left - No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422892" y="2602523"/>
            <a:ext cx="7607808" cy="1649438"/>
          </a:xfrm>
        </p:spPr>
        <p:txBody>
          <a:bodyPr/>
          <a:lstStyle>
            <a:lvl1pPr algn="l">
              <a:defRPr/>
            </a:lvl1pPr>
          </a:lstStyle>
          <a:p>
            <a:r>
              <a:rPr lang="en-US"/>
              <a:t>Click to add title</a:t>
            </a:r>
          </a:p>
        </p:txBody>
      </p:sp>
      <p:sp>
        <p:nvSpPr>
          <p:cNvPr id="5" name="Content Placeholder 2">
            <a:extLst>
              <a:ext uri="{FF2B5EF4-FFF2-40B4-BE49-F238E27FC236}">
                <a16:creationId xmlns:a16="http://schemas.microsoft.com/office/drawing/2014/main" id="{CC1BDEEE-1658-4BB2-B488-EFAAD72FD174}"/>
              </a:ext>
            </a:extLst>
          </p:cNvPr>
          <p:cNvSpPr>
            <a:spLocks noGrp="1"/>
          </p:cNvSpPr>
          <p:nvPr>
            <p:ph idx="11" hasCustomPrompt="1"/>
          </p:nvPr>
        </p:nvSpPr>
        <p:spPr>
          <a:xfrm>
            <a:off x="9422893" y="4526280"/>
            <a:ext cx="7607808" cy="4739165"/>
          </a:xfrm>
          <a:prstGeom prst="rect">
            <a:avLst/>
          </a:prstGeom>
        </p:spPr>
        <p:txBody>
          <a:bodyPr/>
          <a:lstStyle>
            <a:lvl1pPr marL="228600" indent="-228600">
              <a:buClr>
                <a:schemeClr val="tx2"/>
              </a:buClr>
              <a:buFont typeface="Wingdings" panose="05000000000000000000" pitchFamily="2" charset="2"/>
              <a:buChar char="§"/>
              <a:defRPr sz="2000">
                <a:solidFill>
                  <a:schemeClr val="bg1"/>
                </a:solidFill>
                <a:latin typeface="Trebuchet MS" panose="020B0603020202020204" pitchFamily="34" charset="0"/>
              </a:defRPr>
            </a:lvl1pPr>
            <a:lvl2pPr marL="685800" indent="-228600">
              <a:buClr>
                <a:schemeClr val="tx2"/>
              </a:buClr>
              <a:buFont typeface="Wingdings" panose="05000000000000000000" pitchFamily="2" charset="2"/>
              <a:buChar char="§"/>
              <a:defRPr sz="1800">
                <a:solidFill>
                  <a:schemeClr val="bg1"/>
                </a:solidFill>
                <a:latin typeface="Trebuchet MS" panose="020B0603020202020204" pitchFamily="34" charset="0"/>
              </a:defRPr>
            </a:lvl2pPr>
            <a:lvl3pPr marL="1143000" indent="-228600">
              <a:buClr>
                <a:schemeClr val="tx2"/>
              </a:buClr>
              <a:buFont typeface="Wingdings" panose="05000000000000000000" pitchFamily="2" charset="2"/>
              <a:buChar char="§"/>
              <a:defRPr sz="1600">
                <a:solidFill>
                  <a:schemeClr val="bg1"/>
                </a:solidFill>
                <a:latin typeface="Trebuchet MS" panose="020B0603020202020204" pitchFamily="34" charset="0"/>
              </a:defRPr>
            </a:lvl3pPr>
            <a:lvl4pPr marL="1600200" indent="-228600">
              <a:buClr>
                <a:schemeClr val="tx2"/>
              </a:buClr>
              <a:buFont typeface="Wingdings" panose="05000000000000000000" pitchFamily="2" charset="2"/>
              <a:buChar char="§"/>
              <a:defRPr sz="1400">
                <a:solidFill>
                  <a:schemeClr val="bg1"/>
                </a:solidFill>
                <a:latin typeface="Trebuchet MS" panose="020B0603020202020204" pitchFamily="34" charset="0"/>
              </a:defRPr>
            </a:lvl4pPr>
            <a:lvl5pPr marL="2027238" indent="-198438">
              <a:buClr>
                <a:schemeClr val="tx2"/>
              </a:buClr>
              <a:buFont typeface="Wingdings" panose="05000000000000000000" pitchFamily="2" charset="2"/>
              <a:buChar char="§"/>
              <a:defRPr sz="1200">
                <a:solidFill>
                  <a:schemeClr val="bg1"/>
                </a:solidFill>
                <a:latin typeface="Trebuchet MS" panose="020B0603020202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5">
            <a:extLst>
              <a:ext uri="{FF2B5EF4-FFF2-40B4-BE49-F238E27FC236}">
                <a16:creationId xmlns:a16="http://schemas.microsoft.com/office/drawing/2014/main" id="{C65B96CC-C3C2-446F-96D5-AD37AE447011}"/>
              </a:ext>
            </a:extLst>
          </p:cNvPr>
          <p:cNvSpPr>
            <a:spLocks noGrp="1"/>
          </p:cNvSpPr>
          <p:nvPr>
            <p:ph type="pic" sz="quarter" idx="12"/>
          </p:nvPr>
        </p:nvSpPr>
        <p:spPr>
          <a:xfrm>
            <a:off x="0" y="0"/>
            <a:ext cx="8206582" cy="10287000"/>
          </a:xfrm>
          <a:prstGeom prst="rect">
            <a:avLst/>
          </a:prstGeom>
          <a:solidFill>
            <a:schemeClr val="tx1">
              <a:lumMod val="95000"/>
            </a:schemeClr>
          </a:solidFill>
          <a:ln w="19050">
            <a:noFill/>
          </a:ln>
        </p:spPr>
        <p:txBody>
          <a:bodyPr tIns="4572000" anchor="ctr"/>
          <a:lstStyle>
            <a:lvl1pPr marL="0" indent="0" algn="ctr">
              <a:buFontTx/>
              <a:buNone/>
              <a:defRPr sz="3000">
                <a:solidFill>
                  <a:schemeClr val="accent5"/>
                </a:solidFill>
                <a:latin typeface="Trebuchet MS" panose="020B0603020202020204" pitchFamily="34" charset="0"/>
              </a:defRPr>
            </a:lvl1pPr>
          </a:lstStyle>
          <a:p>
            <a:r>
              <a:rPr lang="en-US"/>
              <a:t>Click icon to add picture</a:t>
            </a:r>
          </a:p>
        </p:txBody>
      </p:sp>
    </p:spTree>
    <p:extLst>
      <p:ext uri="{BB962C8B-B14F-4D97-AF65-F5344CB8AC3E}">
        <p14:creationId xmlns:p14="http://schemas.microsoft.com/office/powerpoint/2010/main" val="30792448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879585" y="2151555"/>
            <a:ext cx="16527780" cy="3148362"/>
          </a:xfrm>
        </p:spPr>
        <p:txBody>
          <a:bodyPr wrap="square">
            <a:spAutoFit/>
          </a:bodyPr>
          <a:lstStyle>
            <a:lvl1pPr marL="0" indent="0">
              <a:buNone/>
              <a:defRPr/>
            </a:lvl1pPr>
            <a:lvl2pPr marL="342900" indent="0">
              <a:buNone/>
              <a:defRPr/>
            </a:lvl2pPr>
            <a:lvl3pPr marL="685800" indent="0">
              <a:buNone/>
              <a:defRPr/>
            </a:lvl3pPr>
            <a:lvl4pPr marL="1028700" indent="0">
              <a:buNone/>
              <a:defRPr/>
            </a:lvl4pPr>
            <a:lvl5pPr marL="13716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5252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a:p>
        </p:txBody>
      </p:sp>
      <p:sp>
        <p:nvSpPr>
          <p:cNvPr id="2" name="Title 1"/>
          <p:cNvSpPr>
            <a:spLocks noGrp="1"/>
          </p:cNvSpPr>
          <p:nvPr>
            <p:ph type="title"/>
          </p:nvPr>
        </p:nvSpPr>
        <p:spPr>
          <a:xfrm>
            <a:off x="830580" y="868681"/>
            <a:ext cx="16626840" cy="984885"/>
          </a:xfrm>
        </p:spPr>
        <p:txBody>
          <a:bodyPr/>
          <a:lstStyle>
            <a:lvl1pPr algn="ctr">
              <a:defRPr sz="4667">
                <a:solidFill>
                  <a:schemeClr val="bg1"/>
                </a:solidFill>
              </a:defRPr>
            </a:lvl1pPr>
          </a:lstStyle>
          <a:p>
            <a:r>
              <a:rPr lang="en-US"/>
              <a:t>Click to edit Master title style</a:t>
            </a:r>
          </a:p>
        </p:txBody>
      </p:sp>
    </p:spTree>
    <p:extLst>
      <p:ext uri="{BB962C8B-B14F-4D97-AF65-F5344CB8AC3E}">
        <p14:creationId xmlns:p14="http://schemas.microsoft.com/office/powerpoint/2010/main" val="1839320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Promo 4 with Subtitles">
    <p:spTree>
      <p:nvGrpSpPr>
        <p:cNvPr id="1" name=""/>
        <p:cNvGrpSpPr/>
        <p:nvPr/>
      </p:nvGrpSpPr>
      <p:grpSpPr>
        <a:xfrm>
          <a:off x="0" y="0"/>
          <a:ext cx="0" cy="0"/>
          <a:chOff x="0" y="0"/>
          <a:chExt cx="0" cy="0"/>
        </a:xfrm>
      </p:grpSpPr>
      <p:pic>
        <p:nvPicPr>
          <p:cNvPr id="13" name="Google Shape;70;p14" descr="Chart, radar chart&#10;&#10;Description automatically generated">
            <a:extLst>
              <a:ext uri="{FF2B5EF4-FFF2-40B4-BE49-F238E27FC236}">
                <a16:creationId xmlns:a16="http://schemas.microsoft.com/office/drawing/2014/main" id="{3B9B9A7E-D4B8-94FA-05E2-E379D7169F67}"/>
              </a:ext>
            </a:extLst>
          </p:cNvPr>
          <p:cNvPicPr preferRelativeResize="0"/>
          <p:nvPr userDrawn="1"/>
        </p:nvPicPr>
        <p:blipFill rotWithShape="1">
          <a:blip r:embed="rId2">
            <a:alphaModFix/>
          </a:blip>
          <a:srcRect l="3772" t="57857" r="25254" b="-3057"/>
          <a:stretch/>
        </p:blipFill>
        <p:spPr>
          <a:xfrm>
            <a:off x="7480303" y="0"/>
            <a:ext cx="10807700" cy="6882819"/>
          </a:xfrm>
          <a:prstGeom prst="rect">
            <a:avLst/>
          </a:prstGeom>
          <a:noFill/>
          <a:ln>
            <a:noFill/>
          </a:ln>
        </p:spPr>
      </p:pic>
      <p:sp>
        <p:nvSpPr>
          <p:cNvPr id="3" name="Title 1">
            <a:extLst>
              <a:ext uri="{FF2B5EF4-FFF2-40B4-BE49-F238E27FC236}">
                <a16:creationId xmlns:a16="http://schemas.microsoft.com/office/drawing/2014/main" id="{DDB39CB8-2320-294C-F850-ECFFD97E5359}"/>
              </a:ext>
            </a:extLst>
          </p:cNvPr>
          <p:cNvSpPr>
            <a:spLocks noGrp="1"/>
          </p:cNvSpPr>
          <p:nvPr>
            <p:ph type="title" hasCustomPrompt="1"/>
          </p:nvPr>
        </p:nvSpPr>
        <p:spPr>
          <a:xfrm>
            <a:off x="1257300" y="2180493"/>
            <a:ext cx="7886700" cy="1682847"/>
          </a:xfrm>
          <a:prstGeom prst="rect">
            <a:avLst/>
          </a:prstGeom>
        </p:spPr>
        <p:txBody>
          <a:bodyPr anchor="b">
            <a:normAutofit/>
          </a:bodyPr>
          <a:lstStyle>
            <a:lvl1pPr algn="l">
              <a:defRPr sz="3999">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4" name="Content Placeholder 2">
            <a:extLst>
              <a:ext uri="{FF2B5EF4-FFF2-40B4-BE49-F238E27FC236}">
                <a16:creationId xmlns:a16="http://schemas.microsoft.com/office/drawing/2014/main" id="{061550F6-4BA7-B654-4E43-FE7DFA20FC9F}"/>
              </a:ext>
            </a:extLst>
          </p:cNvPr>
          <p:cNvSpPr>
            <a:spLocks noGrp="1"/>
          </p:cNvSpPr>
          <p:nvPr>
            <p:ph idx="1" hasCustomPrompt="1"/>
          </p:nvPr>
        </p:nvSpPr>
        <p:spPr>
          <a:xfrm>
            <a:off x="1257300" y="4526280"/>
            <a:ext cx="7886700" cy="4741164"/>
          </a:xfrm>
          <a:prstGeom prst="rect">
            <a:avLst/>
          </a:prstGeom>
        </p:spPr>
        <p:txBody>
          <a:bodyPr/>
          <a:lstStyle>
            <a:lvl1pPr marL="0" indent="0">
              <a:lnSpc>
                <a:spcPct val="100000"/>
              </a:lnSpc>
              <a:buClr>
                <a:schemeClr val="tx2"/>
              </a:buClr>
              <a:buFont typeface="Wingdings" panose="05000000000000000000" pitchFamily="2" charset="2"/>
              <a:buNone/>
              <a:defRPr sz="2000">
                <a:solidFill>
                  <a:schemeClr val="bg1"/>
                </a:solidFill>
                <a:latin typeface="NVIDIA Sans" panose="020B0503020203020204" pitchFamily="34" charset="0"/>
                <a:cs typeface="NVIDIA Sans" panose="020B0503020203020204" pitchFamily="34" charset="0"/>
              </a:defRPr>
            </a:lvl1pPr>
            <a:lvl2pPr marL="457110" indent="0">
              <a:buClr>
                <a:schemeClr val="tx2"/>
              </a:buClr>
              <a:buFont typeface="Wingdings" panose="05000000000000000000" pitchFamily="2" charset="2"/>
              <a:buNone/>
              <a:defRPr sz="1800">
                <a:solidFill>
                  <a:schemeClr val="bg1"/>
                </a:solidFill>
                <a:latin typeface="NVIDIA Sans" panose="020B0503020203020204" pitchFamily="34" charset="0"/>
                <a:cs typeface="NVIDIA Sans" panose="020B0503020203020204" pitchFamily="34" charset="0"/>
              </a:defRPr>
            </a:lvl2pPr>
            <a:lvl3pPr marL="914217" indent="0">
              <a:buClr>
                <a:schemeClr val="tx2"/>
              </a:buClr>
              <a:buFont typeface="Wingdings" panose="05000000000000000000" pitchFamily="2" charset="2"/>
              <a:buNone/>
              <a:defRPr sz="1601">
                <a:solidFill>
                  <a:schemeClr val="bg1"/>
                </a:solidFill>
                <a:latin typeface="NVIDIA Sans" panose="020B0503020203020204" pitchFamily="34" charset="0"/>
                <a:cs typeface="NVIDIA Sans" panose="020B0503020203020204" pitchFamily="34" charset="0"/>
              </a:defRPr>
            </a:lvl3pPr>
            <a:lvl4pPr marL="1371327" indent="0">
              <a:buClr>
                <a:schemeClr val="tx2"/>
              </a:buClr>
              <a:buFont typeface="Wingdings" panose="05000000000000000000" pitchFamily="2" charset="2"/>
              <a:buNone/>
              <a:defRPr sz="1400">
                <a:solidFill>
                  <a:schemeClr val="bg1"/>
                </a:solidFill>
                <a:latin typeface="NVIDIA Sans" panose="020B0503020203020204" pitchFamily="34" charset="0"/>
                <a:cs typeface="NVIDIA Sans" panose="020B0503020203020204" pitchFamily="34" charset="0"/>
              </a:defRPr>
            </a:lvl4pPr>
            <a:lvl5pPr marL="1828434" indent="0">
              <a:buClr>
                <a:schemeClr val="tx2"/>
              </a:buClr>
              <a:buFont typeface="Wingdings" panose="05000000000000000000" pitchFamily="2" charset="2"/>
              <a:buNone/>
              <a:defRPr sz="12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5" name="Text Placeholder 7">
            <a:extLst>
              <a:ext uri="{FF2B5EF4-FFF2-40B4-BE49-F238E27FC236}">
                <a16:creationId xmlns:a16="http://schemas.microsoft.com/office/drawing/2014/main" id="{CDCD67C1-15E2-C37B-965C-890F13B9C354}"/>
              </a:ext>
            </a:extLst>
          </p:cNvPr>
          <p:cNvSpPr>
            <a:spLocks noGrp="1"/>
          </p:cNvSpPr>
          <p:nvPr>
            <p:ph type="body" sz="quarter" idx="10" hasCustomPrompt="1"/>
          </p:nvPr>
        </p:nvSpPr>
        <p:spPr>
          <a:xfrm>
            <a:off x="1257300" y="3849624"/>
            <a:ext cx="7886700" cy="704088"/>
          </a:xfrm>
          <a:prstGeom prst="rect">
            <a:avLst/>
          </a:prstGeom>
        </p:spPr>
        <p:txBody>
          <a:bodyPr anchor="ctr"/>
          <a:lstStyle>
            <a:lvl1pPr marL="0" indent="0" algn="l">
              <a:spcBef>
                <a:spcPts val="0"/>
              </a:spcBef>
              <a:buFontTx/>
              <a:buNone/>
              <a:defRPr sz="2400">
                <a:solidFill>
                  <a:schemeClr val="bg1"/>
                </a:solidFill>
                <a:latin typeface="NVIDIA Sans" panose="020B0503020203020204" pitchFamily="34" charset="0"/>
                <a:cs typeface="NVIDIA Sans" panose="020B0503020203020204" pitchFamily="34" charset="0"/>
              </a:defRPr>
            </a:lvl1pPr>
            <a:lvl2pPr marL="685662" indent="0" algn="ctr">
              <a:buFontTx/>
              <a:buNone/>
              <a:defRPr sz="2201">
                <a:latin typeface="Trebuchet MS" panose="020B0603020202020204" pitchFamily="34" charset="0"/>
              </a:defRPr>
            </a:lvl2pPr>
            <a:lvl3pPr marL="1371327" indent="0" algn="ctr">
              <a:buFontTx/>
              <a:buNone/>
              <a:defRPr sz="2201">
                <a:latin typeface="Trebuchet MS" panose="020B0603020202020204" pitchFamily="34" charset="0"/>
              </a:defRPr>
            </a:lvl3pPr>
            <a:lvl4pPr marL="2056989" indent="0" algn="ctr">
              <a:buFontTx/>
              <a:buNone/>
              <a:defRPr sz="2201">
                <a:latin typeface="Trebuchet MS" panose="020B0603020202020204" pitchFamily="34" charset="0"/>
              </a:defRPr>
            </a:lvl4pPr>
            <a:lvl5pPr marL="2742651" indent="0" algn="ctr">
              <a:buFontTx/>
              <a:buNone/>
              <a:defRPr sz="2201">
                <a:latin typeface="Trebuchet MS" panose="020B0603020202020204" pitchFamily="34" charset="0"/>
              </a:defRPr>
            </a:lvl5pPr>
          </a:lstStyle>
          <a:p>
            <a:pPr lvl="0"/>
            <a:r>
              <a:rPr lang="en-US"/>
              <a:t>Click To Add Subtitle</a:t>
            </a:r>
          </a:p>
        </p:txBody>
      </p:sp>
      <p:sp>
        <p:nvSpPr>
          <p:cNvPr id="14" name="Content Placeholder 2">
            <a:extLst>
              <a:ext uri="{FF2B5EF4-FFF2-40B4-BE49-F238E27FC236}">
                <a16:creationId xmlns:a16="http://schemas.microsoft.com/office/drawing/2014/main" id="{5D4FC544-64E3-53C2-2B6C-FF716DA2D50E}"/>
              </a:ext>
            </a:extLst>
          </p:cNvPr>
          <p:cNvSpPr>
            <a:spLocks noGrp="1"/>
          </p:cNvSpPr>
          <p:nvPr>
            <p:ph idx="11" hasCustomPrompt="1"/>
          </p:nvPr>
        </p:nvSpPr>
        <p:spPr>
          <a:xfrm>
            <a:off x="9144000" y="4526280"/>
            <a:ext cx="7886700" cy="4741164"/>
          </a:xfrm>
          <a:prstGeom prst="rect">
            <a:avLst/>
          </a:prstGeom>
        </p:spPr>
        <p:txBody>
          <a:bodyPr/>
          <a:lstStyle>
            <a:lvl1pPr marL="0" indent="0">
              <a:lnSpc>
                <a:spcPct val="100000"/>
              </a:lnSpc>
              <a:buClr>
                <a:schemeClr val="tx2"/>
              </a:buClr>
              <a:buFont typeface="Wingdings" panose="05000000000000000000" pitchFamily="2" charset="2"/>
              <a:buNone/>
              <a:defRPr sz="2000">
                <a:solidFill>
                  <a:schemeClr val="bg1"/>
                </a:solidFill>
                <a:latin typeface="NVIDIA Sans" panose="020B0503020203020204" pitchFamily="34" charset="0"/>
                <a:cs typeface="NVIDIA Sans" panose="020B0503020203020204" pitchFamily="34" charset="0"/>
              </a:defRPr>
            </a:lvl1pPr>
            <a:lvl2pPr marL="457110" indent="0">
              <a:buClr>
                <a:schemeClr val="tx2"/>
              </a:buClr>
              <a:buFont typeface="Wingdings" panose="05000000000000000000" pitchFamily="2" charset="2"/>
              <a:buNone/>
              <a:defRPr sz="1800">
                <a:solidFill>
                  <a:schemeClr val="bg1"/>
                </a:solidFill>
                <a:latin typeface="NVIDIA Sans" panose="020B0503020203020204" pitchFamily="34" charset="0"/>
                <a:cs typeface="NVIDIA Sans" panose="020B0503020203020204" pitchFamily="34" charset="0"/>
              </a:defRPr>
            </a:lvl2pPr>
            <a:lvl3pPr marL="914217" indent="0">
              <a:buClr>
                <a:schemeClr val="tx2"/>
              </a:buClr>
              <a:buFont typeface="Wingdings" panose="05000000000000000000" pitchFamily="2" charset="2"/>
              <a:buNone/>
              <a:defRPr sz="1601">
                <a:solidFill>
                  <a:schemeClr val="bg1"/>
                </a:solidFill>
                <a:latin typeface="NVIDIA Sans" panose="020B0503020203020204" pitchFamily="34" charset="0"/>
                <a:cs typeface="NVIDIA Sans" panose="020B0503020203020204" pitchFamily="34" charset="0"/>
              </a:defRPr>
            </a:lvl3pPr>
            <a:lvl4pPr marL="1371327" indent="0">
              <a:buClr>
                <a:schemeClr val="tx2"/>
              </a:buClr>
              <a:buFont typeface="Wingdings" panose="05000000000000000000" pitchFamily="2" charset="2"/>
              <a:buNone/>
              <a:defRPr sz="1400">
                <a:solidFill>
                  <a:schemeClr val="bg1"/>
                </a:solidFill>
                <a:latin typeface="NVIDIA Sans" panose="020B0503020203020204" pitchFamily="34" charset="0"/>
                <a:cs typeface="NVIDIA Sans" panose="020B0503020203020204" pitchFamily="34" charset="0"/>
              </a:defRPr>
            </a:lvl4pPr>
            <a:lvl5pPr marL="1828434" indent="0">
              <a:buClr>
                <a:schemeClr val="tx2"/>
              </a:buClr>
              <a:buFont typeface="Wingdings" panose="05000000000000000000" pitchFamily="2" charset="2"/>
              <a:buNone/>
              <a:defRPr sz="12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5" name="Text Placeholder 7">
            <a:extLst>
              <a:ext uri="{FF2B5EF4-FFF2-40B4-BE49-F238E27FC236}">
                <a16:creationId xmlns:a16="http://schemas.microsoft.com/office/drawing/2014/main" id="{545B7930-B1E5-D114-64EA-5F03F0608CEB}"/>
              </a:ext>
            </a:extLst>
          </p:cNvPr>
          <p:cNvSpPr>
            <a:spLocks noGrp="1"/>
          </p:cNvSpPr>
          <p:nvPr>
            <p:ph type="body" sz="quarter" idx="12" hasCustomPrompt="1"/>
          </p:nvPr>
        </p:nvSpPr>
        <p:spPr>
          <a:xfrm>
            <a:off x="9144000" y="3849624"/>
            <a:ext cx="7886700" cy="704088"/>
          </a:xfrm>
          <a:prstGeom prst="rect">
            <a:avLst/>
          </a:prstGeom>
        </p:spPr>
        <p:txBody>
          <a:bodyPr anchor="ctr"/>
          <a:lstStyle>
            <a:lvl1pPr marL="0" indent="0" algn="l">
              <a:spcBef>
                <a:spcPts val="0"/>
              </a:spcBef>
              <a:buFontTx/>
              <a:buNone/>
              <a:defRPr sz="2400">
                <a:solidFill>
                  <a:schemeClr val="bg1"/>
                </a:solidFill>
                <a:latin typeface="NVIDIA Sans" panose="020B0503020203020204" pitchFamily="34" charset="0"/>
                <a:cs typeface="NVIDIA Sans" panose="020B0503020203020204" pitchFamily="34" charset="0"/>
              </a:defRPr>
            </a:lvl1pPr>
            <a:lvl2pPr marL="685662" indent="0" algn="ctr">
              <a:buFontTx/>
              <a:buNone/>
              <a:defRPr sz="2201">
                <a:latin typeface="Trebuchet MS" panose="020B0603020202020204" pitchFamily="34" charset="0"/>
              </a:defRPr>
            </a:lvl2pPr>
            <a:lvl3pPr marL="1371327" indent="0" algn="ctr">
              <a:buFontTx/>
              <a:buNone/>
              <a:defRPr sz="2201">
                <a:latin typeface="Trebuchet MS" panose="020B0603020202020204" pitchFamily="34" charset="0"/>
              </a:defRPr>
            </a:lvl3pPr>
            <a:lvl4pPr marL="2056989" indent="0" algn="ctr">
              <a:buFontTx/>
              <a:buNone/>
              <a:defRPr sz="2201">
                <a:latin typeface="Trebuchet MS" panose="020B0603020202020204" pitchFamily="34" charset="0"/>
              </a:defRPr>
            </a:lvl4pPr>
            <a:lvl5pPr marL="2742651" indent="0" algn="ctr">
              <a:buFontTx/>
              <a:buNone/>
              <a:defRPr sz="2201">
                <a:latin typeface="Trebuchet MS" panose="020B0603020202020204" pitchFamily="34" charset="0"/>
              </a:defRPr>
            </a:lvl5pPr>
          </a:lstStyle>
          <a:p>
            <a:pPr lvl="0"/>
            <a:r>
              <a:rPr lang="en-US"/>
              <a:t>Click To Add Subtitle</a:t>
            </a:r>
          </a:p>
        </p:txBody>
      </p:sp>
      <p:pic>
        <p:nvPicPr>
          <p:cNvPr id="18" name="Picture 17">
            <a:extLst>
              <a:ext uri="{FF2B5EF4-FFF2-40B4-BE49-F238E27FC236}">
                <a16:creationId xmlns:a16="http://schemas.microsoft.com/office/drawing/2014/main" id="{9406BCD2-A28D-4078-F846-F037D9F3019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2"/>
            <a:ext cx="3124395" cy="1989839"/>
          </a:xfrm>
          <a:prstGeom prst="rect">
            <a:avLst/>
          </a:prstGeom>
        </p:spPr>
      </p:pic>
    </p:spTree>
    <p:extLst>
      <p:ext uri="{BB962C8B-B14F-4D97-AF65-F5344CB8AC3E}">
        <p14:creationId xmlns:p14="http://schemas.microsoft.com/office/powerpoint/2010/main" val="344478654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1257300" y="0"/>
            <a:ext cx="15773400" cy="1257301"/>
          </a:xfrm>
        </p:spPr>
        <p:txBody>
          <a:bodyPr/>
          <a:lstStyle>
            <a:lvl1pPr>
              <a:defRPr sz="36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1257300" y="1243584"/>
            <a:ext cx="15773400" cy="704088"/>
          </a:xfrm>
          <a:prstGeom prst="rect">
            <a:avLst/>
          </a:prstGeom>
        </p:spPr>
        <p:txBody>
          <a:bodyPr/>
          <a:lstStyle>
            <a:lvl1pPr marL="0" indent="0" algn="ctr">
              <a:spcBef>
                <a:spcPts val="0"/>
              </a:spcBef>
              <a:buFontTx/>
              <a:buNone/>
              <a:defRPr sz="2400">
                <a:solidFill>
                  <a:schemeClr val="tx2"/>
                </a:solidFill>
                <a:latin typeface="NVIDIA Sans" panose="020B0503020203020204" pitchFamily="34" charset="0"/>
                <a:cs typeface="NVIDIA Sans" panose="020B0503020203020204" pitchFamily="34" charset="0"/>
              </a:defRPr>
            </a:lvl1pPr>
            <a:lvl2pPr marL="685800" indent="0" algn="ctr">
              <a:buFontTx/>
              <a:buNone/>
              <a:defRPr sz="2200">
                <a:latin typeface="Trebuchet MS" panose="020B0603020202020204" pitchFamily="34" charset="0"/>
              </a:defRPr>
            </a:lvl2pPr>
            <a:lvl3pPr marL="1371600" indent="0" algn="ctr">
              <a:buFontTx/>
              <a:buNone/>
              <a:defRPr sz="2200">
                <a:latin typeface="Trebuchet MS" panose="020B0603020202020204" pitchFamily="34" charset="0"/>
              </a:defRPr>
            </a:lvl3pPr>
            <a:lvl4pPr marL="2057400" indent="0" algn="ctr">
              <a:buFontTx/>
              <a:buNone/>
              <a:defRPr sz="2200">
                <a:latin typeface="Trebuchet MS" panose="020B0603020202020204" pitchFamily="34" charset="0"/>
              </a:defRPr>
            </a:lvl4pPr>
            <a:lvl5pPr marL="2743200" indent="0" algn="ctr">
              <a:buFontTx/>
              <a:buNone/>
              <a:defRPr sz="2200">
                <a:latin typeface="Trebuchet MS" panose="020B0603020202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1257300" y="2423160"/>
            <a:ext cx="15773400" cy="6825996"/>
          </a:xfrm>
          <a:prstGeom prst="rect">
            <a:avLst/>
          </a:prstGeom>
        </p:spPr>
        <p:txBody>
          <a:bodyPr/>
          <a:lstStyle>
            <a:lvl1pPr marL="228600" indent="-228600">
              <a:buClr>
                <a:schemeClr val="tx2"/>
              </a:buClr>
              <a:buFont typeface="Arial" panose="020B0604020202020204" pitchFamily="34" charset="0"/>
              <a:buChar char="•"/>
              <a:defRPr sz="2200">
                <a:solidFill>
                  <a:schemeClr val="bg1"/>
                </a:solidFill>
                <a:latin typeface="NVIDIA Sans" panose="020B0503020203020204" pitchFamily="34" charset="0"/>
                <a:cs typeface="NVIDIA Sans" panose="020B0503020203020204" pitchFamily="34" charset="0"/>
              </a:defRPr>
            </a:lvl1pPr>
            <a:lvl2pPr marL="685800" indent="-228600">
              <a:buClr>
                <a:schemeClr val="tx2"/>
              </a:buClr>
              <a:buFont typeface="Arial" panose="020B0604020202020204" pitchFamily="34" charset="0"/>
              <a:buChar char="•"/>
              <a:defRPr sz="2000">
                <a:solidFill>
                  <a:schemeClr val="bg1"/>
                </a:solidFill>
                <a:latin typeface="NVIDIA Sans" panose="020B0503020203020204" pitchFamily="34" charset="0"/>
                <a:cs typeface="NVIDIA Sans" panose="020B0503020203020204" pitchFamily="34" charset="0"/>
              </a:defRPr>
            </a:lvl2pPr>
            <a:lvl3pPr marL="1143000" indent="-228600">
              <a:buClr>
                <a:schemeClr val="tx2"/>
              </a:buClr>
              <a:buFont typeface="Arial" panose="020B0604020202020204" pitchFamily="34" charset="0"/>
              <a:buChar char="•"/>
              <a:defRPr sz="1800">
                <a:solidFill>
                  <a:schemeClr val="bg1"/>
                </a:solidFill>
                <a:latin typeface="NVIDIA Sans" panose="020B0503020203020204" pitchFamily="34" charset="0"/>
                <a:cs typeface="NVIDIA Sans" panose="020B0503020203020204" pitchFamily="34" charset="0"/>
              </a:defRPr>
            </a:lvl3pPr>
            <a:lvl4pPr marL="1600200" indent="-228600">
              <a:buClr>
                <a:schemeClr val="tx2"/>
              </a:buClr>
              <a:buFont typeface="Arial" panose="020B0604020202020204" pitchFamily="34" charset="0"/>
              <a:buChar char="•"/>
              <a:defRPr sz="1600">
                <a:solidFill>
                  <a:schemeClr val="bg1"/>
                </a:solidFill>
                <a:latin typeface="NVIDIA Sans" panose="020B0503020203020204" pitchFamily="34" charset="0"/>
                <a:cs typeface="NVIDIA Sans" panose="020B0503020203020204" pitchFamily="34" charset="0"/>
              </a:defRPr>
            </a:lvl4pPr>
            <a:lvl5pPr marL="2027238" indent="-198438">
              <a:buClr>
                <a:schemeClr val="tx2"/>
              </a:buClr>
              <a:buFont typeface="Arial" panose="020B0604020202020204" pitchFamily="34" charset="0"/>
              <a:buChar char="•"/>
              <a:defRPr sz="14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5348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3790876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9" Type="http://schemas.openxmlformats.org/officeDocument/2006/relationships/slideLayout" Target="../slideLayouts/slideLayout279.xml"/><Relationship Id="rId21" Type="http://schemas.openxmlformats.org/officeDocument/2006/relationships/slideLayout" Target="../slideLayouts/slideLayout261.xml"/><Relationship Id="rId34" Type="http://schemas.openxmlformats.org/officeDocument/2006/relationships/slideLayout" Target="../slideLayouts/slideLayout274.xml"/><Relationship Id="rId42" Type="http://schemas.openxmlformats.org/officeDocument/2006/relationships/slideLayout" Target="../slideLayouts/slideLayout282.xml"/><Relationship Id="rId7" Type="http://schemas.openxmlformats.org/officeDocument/2006/relationships/slideLayout" Target="../slideLayouts/slideLayout247.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9" Type="http://schemas.openxmlformats.org/officeDocument/2006/relationships/slideLayout" Target="../slideLayouts/slideLayout269.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32" Type="http://schemas.openxmlformats.org/officeDocument/2006/relationships/slideLayout" Target="../slideLayouts/slideLayout272.xml"/><Relationship Id="rId37" Type="http://schemas.openxmlformats.org/officeDocument/2006/relationships/slideLayout" Target="../slideLayouts/slideLayout277.xml"/><Relationship Id="rId40" Type="http://schemas.openxmlformats.org/officeDocument/2006/relationships/slideLayout" Target="../slideLayouts/slideLayout280.xml"/><Relationship Id="rId45" Type="http://schemas.openxmlformats.org/officeDocument/2006/relationships/theme" Target="../theme/theme10.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36" Type="http://schemas.openxmlformats.org/officeDocument/2006/relationships/slideLayout" Target="../slideLayouts/slideLayout276.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31" Type="http://schemas.openxmlformats.org/officeDocument/2006/relationships/slideLayout" Target="../slideLayouts/slideLayout271.xml"/><Relationship Id="rId44" Type="http://schemas.openxmlformats.org/officeDocument/2006/relationships/slideLayout" Target="../slideLayouts/slideLayout284.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slideLayout" Target="../slideLayouts/slideLayout275.xml"/><Relationship Id="rId43" Type="http://schemas.openxmlformats.org/officeDocument/2006/relationships/slideLayout" Target="../slideLayouts/slideLayout283.xml"/><Relationship Id="rId8" Type="http://schemas.openxmlformats.org/officeDocument/2006/relationships/slideLayout" Target="../slideLayouts/slideLayout248.xml"/><Relationship Id="rId3" Type="http://schemas.openxmlformats.org/officeDocument/2006/relationships/slideLayout" Target="../slideLayouts/slideLayout243.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slideLayout" Target="../slideLayouts/slideLayout273.xml"/><Relationship Id="rId38" Type="http://schemas.openxmlformats.org/officeDocument/2006/relationships/slideLayout" Target="../slideLayouts/slideLayout278.xml"/><Relationship Id="rId46" Type="http://schemas.openxmlformats.org/officeDocument/2006/relationships/image" Target="../media/image19.png"/><Relationship Id="rId20" Type="http://schemas.openxmlformats.org/officeDocument/2006/relationships/slideLayout" Target="../slideLayouts/slideLayout260.xml"/><Relationship Id="rId41" Type="http://schemas.openxmlformats.org/officeDocument/2006/relationships/slideLayout" Target="../slideLayouts/slideLayout281.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7.xml"/><Relationship Id="rId18" Type="http://schemas.openxmlformats.org/officeDocument/2006/relationships/slideLayout" Target="../slideLayouts/slideLayout302.xml"/><Relationship Id="rId26" Type="http://schemas.openxmlformats.org/officeDocument/2006/relationships/slideLayout" Target="../slideLayouts/slideLayout310.xml"/><Relationship Id="rId39" Type="http://schemas.openxmlformats.org/officeDocument/2006/relationships/slideLayout" Target="../slideLayouts/slideLayout323.xml"/><Relationship Id="rId21" Type="http://schemas.openxmlformats.org/officeDocument/2006/relationships/slideLayout" Target="../slideLayouts/slideLayout305.xml"/><Relationship Id="rId34" Type="http://schemas.openxmlformats.org/officeDocument/2006/relationships/slideLayout" Target="../slideLayouts/slideLayout318.xml"/><Relationship Id="rId42" Type="http://schemas.openxmlformats.org/officeDocument/2006/relationships/slideLayout" Target="../slideLayouts/slideLayout326.xml"/><Relationship Id="rId7" Type="http://schemas.openxmlformats.org/officeDocument/2006/relationships/slideLayout" Target="../slideLayouts/slideLayout291.xml"/><Relationship Id="rId2" Type="http://schemas.openxmlformats.org/officeDocument/2006/relationships/slideLayout" Target="../slideLayouts/slideLayout286.xml"/><Relationship Id="rId16" Type="http://schemas.openxmlformats.org/officeDocument/2006/relationships/slideLayout" Target="../slideLayouts/slideLayout300.xml"/><Relationship Id="rId29" Type="http://schemas.openxmlformats.org/officeDocument/2006/relationships/slideLayout" Target="../slideLayouts/slideLayout313.xml"/><Relationship Id="rId1" Type="http://schemas.openxmlformats.org/officeDocument/2006/relationships/slideLayout" Target="../slideLayouts/slideLayout285.xml"/><Relationship Id="rId6" Type="http://schemas.openxmlformats.org/officeDocument/2006/relationships/slideLayout" Target="../slideLayouts/slideLayout290.xml"/><Relationship Id="rId11" Type="http://schemas.openxmlformats.org/officeDocument/2006/relationships/slideLayout" Target="../slideLayouts/slideLayout295.xml"/><Relationship Id="rId24" Type="http://schemas.openxmlformats.org/officeDocument/2006/relationships/slideLayout" Target="../slideLayouts/slideLayout308.xml"/><Relationship Id="rId32" Type="http://schemas.openxmlformats.org/officeDocument/2006/relationships/slideLayout" Target="../slideLayouts/slideLayout316.xml"/><Relationship Id="rId37" Type="http://schemas.openxmlformats.org/officeDocument/2006/relationships/slideLayout" Target="../slideLayouts/slideLayout321.xml"/><Relationship Id="rId40" Type="http://schemas.openxmlformats.org/officeDocument/2006/relationships/slideLayout" Target="../slideLayouts/slideLayout324.xml"/><Relationship Id="rId45" Type="http://schemas.openxmlformats.org/officeDocument/2006/relationships/image" Target="../media/image19.png"/><Relationship Id="rId5" Type="http://schemas.openxmlformats.org/officeDocument/2006/relationships/slideLayout" Target="../slideLayouts/slideLayout289.xml"/><Relationship Id="rId15" Type="http://schemas.openxmlformats.org/officeDocument/2006/relationships/slideLayout" Target="../slideLayouts/slideLayout299.xml"/><Relationship Id="rId23" Type="http://schemas.openxmlformats.org/officeDocument/2006/relationships/slideLayout" Target="../slideLayouts/slideLayout307.xml"/><Relationship Id="rId28" Type="http://schemas.openxmlformats.org/officeDocument/2006/relationships/slideLayout" Target="../slideLayouts/slideLayout312.xml"/><Relationship Id="rId36" Type="http://schemas.openxmlformats.org/officeDocument/2006/relationships/slideLayout" Target="../slideLayouts/slideLayout320.xml"/><Relationship Id="rId10" Type="http://schemas.openxmlformats.org/officeDocument/2006/relationships/slideLayout" Target="../slideLayouts/slideLayout294.xml"/><Relationship Id="rId19" Type="http://schemas.openxmlformats.org/officeDocument/2006/relationships/slideLayout" Target="../slideLayouts/slideLayout303.xml"/><Relationship Id="rId31" Type="http://schemas.openxmlformats.org/officeDocument/2006/relationships/slideLayout" Target="../slideLayouts/slideLayout315.xml"/><Relationship Id="rId44" Type="http://schemas.openxmlformats.org/officeDocument/2006/relationships/theme" Target="../theme/theme11.xml"/><Relationship Id="rId4" Type="http://schemas.openxmlformats.org/officeDocument/2006/relationships/slideLayout" Target="../slideLayouts/slideLayout288.xml"/><Relationship Id="rId9" Type="http://schemas.openxmlformats.org/officeDocument/2006/relationships/slideLayout" Target="../slideLayouts/slideLayout293.xml"/><Relationship Id="rId14" Type="http://schemas.openxmlformats.org/officeDocument/2006/relationships/slideLayout" Target="../slideLayouts/slideLayout298.xml"/><Relationship Id="rId22" Type="http://schemas.openxmlformats.org/officeDocument/2006/relationships/slideLayout" Target="../slideLayouts/slideLayout306.xml"/><Relationship Id="rId27" Type="http://schemas.openxmlformats.org/officeDocument/2006/relationships/slideLayout" Target="../slideLayouts/slideLayout311.xml"/><Relationship Id="rId30" Type="http://schemas.openxmlformats.org/officeDocument/2006/relationships/slideLayout" Target="../slideLayouts/slideLayout314.xml"/><Relationship Id="rId35" Type="http://schemas.openxmlformats.org/officeDocument/2006/relationships/slideLayout" Target="../slideLayouts/slideLayout319.xml"/><Relationship Id="rId43" Type="http://schemas.openxmlformats.org/officeDocument/2006/relationships/slideLayout" Target="../slideLayouts/slideLayout327.xml"/><Relationship Id="rId8" Type="http://schemas.openxmlformats.org/officeDocument/2006/relationships/slideLayout" Target="../slideLayouts/slideLayout292.xml"/><Relationship Id="rId3" Type="http://schemas.openxmlformats.org/officeDocument/2006/relationships/slideLayout" Target="../slideLayouts/slideLayout287.xml"/><Relationship Id="rId12" Type="http://schemas.openxmlformats.org/officeDocument/2006/relationships/slideLayout" Target="../slideLayouts/slideLayout296.xml"/><Relationship Id="rId17" Type="http://schemas.openxmlformats.org/officeDocument/2006/relationships/slideLayout" Target="../slideLayouts/slideLayout301.xml"/><Relationship Id="rId25" Type="http://schemas.openxmlformats.org/officeDocument/2006/relationships/slideLayout" Target="../slideLayouts/slideLayout309.xml"/><Relationship Id="rId33" Type="http://schemas.openxmlformats.org/officeDocument/2006/relationships/slideLayout" Target="../slideLayouts/slideLayout317.xml"/><Relationship Id="rId38" Type="http://schemas.openxmlformats.org/officeDocument/2006/relationships/slideLayout" Target="../slideLayouts/slideLayout322.xml"/><Relationship Id="rId20" Type="http://schemas.openxmlformats.org/officeDocument/2006/relationships/slideLayout" Target="../slideLayouts/slideLayout304.xml"/><Relationship Id="rId41" Type="http://schemas.openxmlformats.org/officeDocument/2006/relationships/slideLayout" Target="../slideLayouts/slideLayout32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40.xml"/><Relationship Id="rId18" Type="http://schemas.openxmlformats.org/officeDocument/2006/relationships/slideLayout" Target="../slideLayouts/slideLayout345.xml"/><Relationship Id="rId26" Type="http://schemas.openxmlformats.org/officeDocument/2006/relationships/slideLayout" Target="../slideLayouts/slideLayout353.xml"/><Relationship Id="rId39" Type="http://schemas.openxmlformats.org/officeDocument/2006/relationships/slideLayout" Target="../slideLayouts/slideLayout366.xml"/><Relationship Id="rId21" Type="http://schemas.openxmlformats.org/officeDocument/2006/relationships/slideLayout" Target="../slideLayouts/slideLayout348.xml"/><Relationship Id="rId34" Type="http://schemas.openxmlformats.org/officeDocument/2006/relationships/slideLayout" Target="../slideLayouts/slideLayout361.xml"/><Relationship Id="rId42" Type="http://schemas.openxmlformats.org/officeDocument/2006/relationships/slideLayout" Target="../slideLayouts/slideLayout369.xml"/><Relationship Id="rId7" Type="http://schemas.openxmlformats.org/officeDocument/2006/relationships/slideLayout" Target="../slideLayouts/slideLayout334.xml"/><Relationship Id="rId2" Type="http://schemas.openxmlformats.org/officeDocument/2006/relationships/slideLayout" Target="../slideLayouts/slideLayout329.xml"/><Relationship Id="rId16" Type="http://schemas.openxmlformats.org/officeDocument/2006/relationships/slideLayout" Target="../slideLayouts/slideLayout343.xml"/><Relationship Id="rId29" Type="http://schemas.openxmlformats.org/officeDocument/2006/relationships/slideLayout" Target="../slideLayouts/slideLayout356.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24" Type="http://schemas.openxmlformats.org/officeDocument/2006/relationships/slideLayout" Target="../slideLayouts/slideLayout351.xml"/><Relationship Id="rId32" Type="http://schemas.openxmlformats.org/officeDocument/2006/relationships/slideLayout" Target="../slideLayouts/slideLayout359.xml"/><Relationship Id="rId37" Type="http://schemas.openxmlformats.org/officeDocument/2006/relationships/slideLayout" Target="../slideLayouts/slideLayout364.xml"/><Relationship Id="rId40" Type="http://schemas.openxmlformats.org/officeDocument/2006/relationships/slideLayout" Target="../slideLayouts/slideLayout367.xml"/><Relationship Id="rId45" Type="http://schemas.openxmlformats.org/officeDocument/2006/relationships/image" Target="../media/image21.png"/><Relationship Id="rId5" Type="http://schemas.openxmlformats.org/officeDocument/2006/relationships/slideLayout" Target="../slideLayouts/slideLayout332.xml"/><Relationship Id="rId15" Type="http://schemas.openxmlformats.org/officeDocument/2006/relationships/slideLayout" Target="../slideLayouts/slideLayout342.xml"/><Relationship Id="rId23" Type="http://schemas.openxmlformats.org/officeDocument/2006/relationships/slideLayout" Target="../slideLayouts/slideLayout350.xml"/><Relationship Id="rId28" Type="http://schemas.openxmlformats.org/officeDocument/2006/relationships/slideLayout" Target="../slideLayouts/slideLayout355.xml"/><Relationship Id="rId36" Type="http://schemas.openxmlformats.org/officeDocument/2006/relationships/slideLayout" Target="../slideLayouts/slideLayout363.xml"/><Relationship Id="rId10" Type="http://schemas.openxmlformats.org/officeDocument/2006/relationships/slideLayout" Target="../slideLayouts/slideLayout337.xml"/><Relationship Id="rId19" Type="http://schemas.openxmlformats.org/officeDocument/2006/relationships/slideLayout" Target="../slideLayouts/slideLayout346.xml"/><Relationship Id="rId31" Type="http://schemas.openxmlformats.org/officeDocument/2006/relationships/slideLayout" Target="../slideLayouts/slideLayout358.xml"/><Relationship Id="rId44" Type="http://schemas.openxmlformats.org/officeDocument/2006/relationships/theme" Target="../theme/theme12.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slideLayout" Target="../slideLayouts/slideLayout341.xml"/><Relationship Id="rId22" Type="http://schemas.openxmlformats.org/officeDocument/2006/relationships/slideLayout" Target="../slideLayouts/slideLayout349.xml"/><Relationship Id="rId27" Type="http://schemas.openxmlformats.org/officeDocument/2006/relationships/slideLayout" Target="../slideLayouts/slideLayout354.xml"/><Relationship Id="rId30" Type="http://schemas.openxmlformats.org/officeDocument/2006/relationships/slideLayout" Target="../slideLayouts/slideLayout357.xml"/><Relationship Id="rId35" Type="http://schemas.openxmlformats.org/officeDocument/2006/relationships/slideLayout" Target="../slideLayouts/slideLayout362.xml"/><Relationship Id="rId43" Type="http://schemas.openxmlformats.org/officeDocument/2006/relationships/slideLayout" Target="../slideLayouts/slideLayout370.xml"/><Relationship Id="rId8" Type="http://schemas.openxmlformats.org/officeDocument/2006/relationships/slideLayout" Target="../slideLayouts/slideLayout335.xml"/><Relationship Id="rId3" Type="http://schemas.openxmlformats.org/officeDocument/2006/relationships/slideLayout" Target="../slideLayouts/slideLayout330.xml"/><Relationship Id="rId12" Type="http://schemas.openxmlformats.org/officeDocument/2006/relationships/slideLayout" Target="../slideLayouts/slideLayout339.xml"/><Relationship Id="rId17" Type="http://schemas.openxmlformats.org/officeDocument/2006/relationships/slideLayout" Target="../slideLayouts/slideLayout344.xml"/><Relationship Id="rId25" Type="http://schemas.openxmlformats.org/officeDocument/2006/relationships/slideLayout" Target="../slideLayouts/slideLayout352.xml"/><Relationship Id="rId33" Type="http://schemas.openxmlformats.org/officeDocument/2006/relationships/slideLayout" Target="../slideLayouts/slideLayout360.xml"/><Relationship Id="rId38" Type="http://schemas.openxmlformats.org/officeDocument/2006/relationships/slideLayout" Target="../slideLayouts/slideLayout365.xml"/><Relationship Id="rId20" Type="http://schemas.openxmlformats.org/officeDocument/2006/relationships/slideLayout" Target="../slideLayouts/slideLayout347.xml"/><Relationship Id="rId41" Type="http://schemas.openxmlformats.org/officeDocument/2006/relationships/slideLayout" Target="../slideLayouts/slideLayout368.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83.xml"/><Relationship Id="rId18" Type="http://schemas.openxmlformats.org/officeDocument/2006/relationships/slideLayout" Target="../slideLayouts/slideLayout388.xml"/><Relationship Id="rId26" Type="http://schemas.openxmlformats.org/officeDocument/2006/relationships/slideLayout" Target="../slideLayouts/slideLayout396.xml"/><Relationship Id="rId39" Type="http://schemas.openxmlformats.org/officeDocument/2006/relationships/slideLayout" Target="../slideLayouts/slideLayout409.xml"/><Relationship Id="rId21" Type="http://schemas.openxmlformats.org/officeDocument/2006/relationships/slideLayout" Target="../slideLayouts/slideLayout391.xml"/><Relationship Id="rId34" Type="http://schemas.openxmlformats.org/officeDocument/2006/relationships/slideLayout" Target="../slideLayouts/slideLayout404.xml"/><Relationship Id="rId42" Type="http://schemas.openxmlformats.org/officeDocument/2006/relationships/image" Target="../media/image19.png"/><Relationship Id="rId7" Type="http://schemas.openxmlformats.org/officeDocument/2006/relationships/slideLayout" Target="../slideLayouts/slideLayout377.xml"/><Relationship Id="rId2" Type="http://schemas.openxmlformats.org/officeDocument/2006/relationships/slideLayout" Target="../slideLayouts/slideLayout372.xml"/><Relationship Id="rId16" Type="http://schemas.openxmlformats.org/officeDocument/2006/relationships/slideLayout" Target="../slideLayouts/slideLayout386.xml"/><Relationship Id="rId20" Type="http://schemas.openxmlformats.org/officeDocument/2006/relationships/slideLayout" Target="../slideLayouts/slideLayout390.xml"/><Relationship Id="rId29" Type="http://schemas.openxmlformats.org/officeDocument/2006/relationships/slideLayout" Target="../slideLayouts/slideLayout399.xml"/><Relationship Id="rId41" Type="http://schemas.openxmlformats.org/officeDocument/2006/relationships/theme" Target="../theme/theme13.xml"/><Relationship Id="rId1" Type="http://schemas.openxmlformats.org/officeDocument/2006/relationships/slideLayout" Target="../slideLayouts/slideLayout371.xml"/><Relationship Id="rId6" Type="http://schemas.openxmlformats.org/officeDocument/2006/relationships/slideLayout" Target="../slideLayouts/slideLayout376.xml"/><Relationship Id="rId11" Type="http://schemas.openxmlformats.org/officeDocument/2006/relationships/slideLayout" Target="../slideLayouts/slideLayout381.xml"/><Relationship Id="rId24" Type="http://schemas.openxmlformats.org/officeDocument/2006/relationships/slideLayout" Target="../slideLayouts/slideLayout394.xml"/><Relationship Id="rId32" Type="http://schemas.openxmlformats.org/officeDocument/2006/relationships/slideLayout" Target="../slideLayouts/slideLayout402.xml"/><Relationship Id="rId37" Type="http://schemas.openxmlformats.org/officeDocument/2006/relationships/slideLayout" Target="../slideLayouts/slideLayout407.xml"/><Relationship Id="rId40" Type="http://schemas.openxmlformats.org/officeDocument/2006/relationships/slideLayout" Target="../slideLayouts/slideLayout410.xml"/><Relationship Id="rId5" Type="http://schemas.openxmlformats.org/officeDocument/2006/relationships/slideLayout" Target="../slideLayouts/slideLayout375.xml"/><Relationship Id="rId15" Type="http://schemas.openxmlformats.org/officeDocument/2006/relationships/slideLayout" Target="../slideLayouts/slideLayout385.xml"/><Relationship Id="rId23" Type="http://schemas.openxmlformats.org/officeDocument/2006/relationships/slideLayout" Target="../slideLayouts/slideLayout393.xml"/><Relationship Id="rId28" Type="http://schemas.openxmlformats.org/officeDocument/2006/relationships/slideLayout" Target="../slideLayouts/slideLayout398.xml"/><Relationship Id="rId36" Type="http://schemas.openxmlformats.org/officeDocument/2006/relationships/slideLayout" Target="../slideLayouts/slideLayout406.xml"/><Relationship Id="rId10" Type="http://schemas.openxmlformats.org/officeDocument/2006/relationships/slideLayout" Target="../slideLayouts/slideLayout380.xml"/><Relationship Id="rId19" Type="http://schemas.openxmlformats.org/officeDocument/2006/relationships/slideLayout" Target="../slideLayouts/slideLayout389.xml"/><Relationship Id="rId31" Type="http://schemas.openxmlformats.org/officeDocument/2006/relationships/slideLayout" Target="../slideLayouts/slideLayout401.xml"/><Relationship Id="rId4" Type="http://schemas.openxmlformats.org/officeDocument/2006/relationships/slideLayout" Target="../slideLayouts/slideLayout374.xml"/><Relationship Id="rId9" Type="http://schemas.openxmlformats.org/officeDocument/2006/relationships/slideLayout" Target="../slideLayouts/slideLayout379.xml"/><Relationship Id="rId14" Type="http://schemas.openxmlformats.org/officeDocument/2006/relationships/slideLayout" Target="../slideLayouts/slideLayout384.xml"/><Relationship Id="rId22" Type="http://schemas.openxmlformats.org/officeDocument/2006/relationships/slideLayout" Target="../slideLayouts/slideLayout392.xml"/><Relationship Id="rId27" Type="http://schemas.openxmlformats.org/officeDocument/2006/relationships/slideLayout" Target="../slideLayouts/slideLayout397.xml"/><Relationship Id="rId30" Type="http://schemas.openxmlformats.org/officeDocument/2006/relationships/slideLayout" Target="../slideLayouts/slideLayout400.xml"/><Relationship Id="rId35" Type="http://schemas.openxmlformats.org/officeDocument/2006/relationships/slideLayout" Target="../slideLayouts/slideLayout405.xml"/><Relationship Id="rId8" Type="http://schemas.openxmlformats.org/officeDocument/2006/relationships/slideLayout" Target="../slideLayouts/slideLayout378.xml"/><Relationship Id="rId3" Type="http://schemas.openxmlformats.org/officeDocument/2006/relationships/slideLayout" Target="../slideLayouts/slideLayout373.xml"/><Relationship Id="rId12" Type="http://schemas.openxmlformats.org/officeDocument/2006/relationships/slideLayout" Target="../slideLayouts/slideLayout382.xml"/><Relationship Id="rId17" Type="http://schemas.openxmlformats.org/officeDocument/2006/relationships/slideLayout" Target="../slideLayouts/slideLayout387.xml"/><Relationship Id="rId25" Type="http://schemas.openxmlformats.org/officeDocument/2006/relationships/slideLayout" Target="../slideLayouts/slideLayout395.xml"/><Relationship Id="rId33" Type="http://schemas.openxmlformats.org/officeDocument/2006/relationships/slideLayout" Target="../slideLayouts/slideLayout403.xml"/><Relationship Id="rId38" Type="http://schemas.openxmlformats.org/officeDocument/2006/relationships/slideLayout" Target="../slideLayouts/slideLayout408.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423.xml"/><Relationship Id="rId18" Type="http://schemas.openxmlformats.org/officeDocument/2006/relationships/slideLayout" Target="../slideLayouts/slideLayout428.xml"/><Relationship Id="rId26" Type="http://schemas.openxmlformats.org/officeDocument/2006/relationships/slideLayout" Target="../slideLayouts/slideLayout436.xml"/><Relationship Id="rId39" Type="http://schemas.openxmlformats.org/officeDocument/2006/relationships/slideLayout" Target="../slideLayouts/slideLayout449.xml"/><Relationship Id="rId21" Type="http://schemas.openxmlformats.org/officeDocument/2006/relationships/slideLayout" Target="../slideLayouts/slideLayout431.xml"/><Relationship Id="rId34" Type="http://schemas.openxmlformats.org/officeDocument/2006/relationships/slideLayout" Target="../slideLayouts/slideLayout444.xml"/><Relationship Id="rId42" Type="http://schemas.openxmlformats.org/officeDocument/2006/relationships/image" Target="../media/image19.png"/><Relationship Id="rId7" Type="http://schemas.openxmlformats.org/officeDocument/2006/relationships/slideLayout" Target="../slideLayouts/slideLayout417.xml"/><Relationship Id="rId2" Type="http://schemas.openxmlformats.org/officeDocument/2006/relationships/slideLayout" Target="../slideLayouts/slideLayout412.xml"/><Relationship Id="rId16" Type="http://schemas.openxmlformats.org/officeDocument/2006/relationships/slideLayout" Target="../slideLayouts/slideLayout426.xml"/><Relationship Id="rId20" Type="http://schemas.openxmlformats.org/officeDocument/2006/relationships/slideLayout" Target="../slideLayouts/slideLayout430.xml"/><Relationship Id="rId29" Type="http://schemas.openxmlformats.org/officeDocument/2006/relationships/slideLayout" Target="../slideLayouts/slideLayout439.xml"/><Relationship Id="rId41" Type="http://schemas.openxmlformats.org/officeDocument/2006/relationships/theme" Target="../theme/theme14.xml"/><Relationship Id="rId1" Type="http://schemas.openxmlformats.org/officeDocument/2006/relationships/slideLayout" Target="../slideLayouts/slideLayout411.xml"/><Relationship Id="rId6" Type="http://schemas.openxmlformats.org/officeDocument/2006/relationships/slideLayout" Target="../slideLayouts/slideLayout416.xml"/><Relationship Id="rId11" Type="http://schemas.openxmlformats.org/officeDocument/2006/relationships/slideLayout" Target="../slideLayouts/slideLayout421.xml"/><Relationship Id="rId24" Type="http://schemas.openxmlformats.org/officeDocument/2006/relationships/slideLayout" Target="../slideLayouts/slideLayout434.xml"/><Relationship Id="rId32" Type="http://schemas.openxmlformats.org/officeDocument/2006/relationships/slideLayout" Target="../slideLayouts/slideLayout442.xml"/><Relationship Id="rId37" Type="http://schemas.openxmlformats.org/officeDocument/2006/relationships/slideLayout" Target="../slideLayouts/slideLayout447.xml"/><Relationship Id="rId40" Type="http://schemas.openxmlformats.org/officeDocument/2006/relationships/slideLayout" Target="../slideLayouts/slideLayout450.xml"/><Relationship Id="rId5" Type="http://schemas.openxmlformats.org/officeDocument/2006/relationships/slideLayout" Target="../slideLayouts/slideLayout415.xml"/><Relationship Id="rId15" Type="http://schemas.openxmlformats.org/officeDocument/2006/relationships/slideLayout" Target="../slideLayouts/slideLayout425.xml"/><Relationship Id="rId23" Type="http://schemas.openxmlformats.org/officeDocument/2006/relationships/slideLayout" Target="../slideLayouts/slideLayout433.xml"/><Relationship Id="rId28" Type="http://schemas.openxmlformats.org/officeDocument/2006/relationships/slideLayout" Target="../slideLayouts/slideLayout438.xml"/><Relationship Id="rId36" Type="http://schemas.openxmlformats.org/officeDocument/2006/relationships/slideLayout" Target="../slideLayouts/slideLayout446.xml"/><Relationship Id="rId10" Type="http://schemas.openxmlformats.org/officeDocument/2006/relationships/slideLayout" Target="../slideLayouts/slideLayout420.xml"/><Relationship Id="rId19" Type="http://schemas.openxmlformats.org/officeDocument/2006/relationships/slideLayout" Target="../slideLayouts/slideLayout429.xml"/><Relationship Id="rId31" Type="http://schemas.openxmlformats.org/officeDocument/2006/relationships/slideLayout" Target="../slideLayouts/slideLayout441.xml"/><Relationship Id="rId4" Type="http://schemas.openxmlformats.org/officeDocument/2006/relationships/slideLayout" Target="../slideLayouts/slideLayout414.xml"/><Relationship Id="rId9" Type="http://schemas.openxmlformats.org/officeDocument/2006/relationships/slideLayout" Target="../slideLayouts/slideLayout419.xml"/><Relationship Id="rId14" Type="http://schemas.openxmlformats.org/officeDocument/2006/relationships/slideLayout" Target="../slideLayouts/slideLayout424.xml"/><Relationship Id="rId22" Type="http://schemas.openxmlformats.org/officeDocument/2006/relationships/slideLayout" Target="../slideLayouts/slideLayout432.xml"/><Relationship Id="rId27" Type="http://schemas.openxmlformats.org/officeDocument/2006/relationships/slideLayout" Target="../slideLayouts/slideLayout437.xml"/><Relationship Id="rId30" Type="http://schemas.openxmlformats.org/officeDocument/2006/relationships/slideLayout" Target="../slideLayouts/slideLayout440.xml"/><Relationship Id="rId35" Type="http://schemas.openxmlformats.org/officeDocument/2006/relationships/slideLayout" Target="../slideLayouts/slideLayout445.xml"/><Relationship Id="rId8" Type="http://schemas.openxmlformats.org/officeDocument/2006/relationships/slideLayout" Target="../slideLayouts/slideLayout418.xml"/><Relationship Id="rId3" Type="http://schemas.openxmlformats.org/officeDocument/2006/relationships/slideLayout" Target="../slideLayouts/slideLayout413.xml"/><Relationship Id="rId12" Type="http://schemas.openxmlformats.org/officeDocument/2006/relationships/slideLayout" Target="../slideLayouts/slideLayout422.xml"/><Relationship Id="rId17" Type="http://schemas.openxmlformats.org/officeDocument/2006/relationships/slideLayout" Target="../slideLayouts/slideLayout427.xml"/><Relationship Id="rId25" Type="http://schemas.openxmlformats.org/officeDocument/2006/relationships/slideLayout" Target="../slideLayouts/slideLayout435.xml"/><Relationship Id="rId33" Type="http://schemas.openxmlformats.org/officeDocument/2006/relationships/slideLayout" Target="../slideLayouts/slideLayout443.xml"/><Relationship Id="rId38" Type="http://schemas.openxmlformats.org/officeDocument/2006/relationships/slideLayout" Target="../slideLayouts/slideLayout44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image" Target="../media/image1.png"/><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theme" Target="../theme/theme2.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slideLayout" Target="../slideLayouts/slideLayout61.xml"/><Relationship Id="rId18" Type="http://schemas.openxmlformats.org/officeDocument/2006/relationships/slideLayout" Target="../slideLayouts/slideLayout66.xml"/><Relationship Id="rId3" Type="http://schemas.openxmlformats.org/officeDocument/2006/relationships/slideLayout" Target="../slideLayouts/slideLayout51.xml"/><Relationship Id="rId21" Type="http://schemas.openxmlformats.org/officeDocument/2006/relationships/slideLayout" Target="../slideLayouts/slideLayout69.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17" Type="http://schemas.openxmlformats.org/officeDocument/2006/relationships/slideLayout" Target="../slideLayouts/slideLayout65.xml"/><Relationship Id="rId2" Type="http://schemas.openxmlformats.org/officeDocument/2006/relationships/slideLayout" Target="../slideLayouts/slideLayout50.xml"/><Relationship Id="rId16" Type="http://schemas.openxmlformats.org/officeDocument/2006/relationships/slideLayout" Target="../slideLayouts/slideLayout64.xml"/><Relationship Id="rId20" Type="http://schemas.openxmlformats.org/officeDocument/2006/relationships/slideLayout" Target="../slideLayouts/slideLayout68.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5" Type="http://schemas.openxmlformats.org/officeDocument/2006/relationships/slideLayout" Target="../slideLayouts/slideLayout63.xml"/><Relationship Id="rId23" Type="http://schemas.openxmlformats.org/officeDocument/2006/relationships/image" Target="../media/image1.png"/><Relationship Id="rId10" Type="http://schemas.openxmlformats.org/officeDocument/2006/relationships/slideLayout" Target="../slideLayouts/slideLayout58.xml"/><Relationship Id="rId19" Type="http://schemas.openxmlformats.org/officeDocument/2006/relationships/slideLayout" Target="../slideLayouts/slideLayout67.xml"/><Relationship Id="rId4" Type="http://schemas.openxmlformats.org/officeDocument/2006/relationships/slideLayout" Target="../slideLayouts/slideLayout52.xml"/><Relationship Id="rId9" Type="http://schemas.openxmlformats.org/officeDocument/2006/relationships/slideLayout" Target="../slideLayouts/slideLayout57.xml"/><Relationship Id="rId14" Type="http://schemas.openxmlformats.org/officeDocument/2006/relationships/slideLayout" Target="../slideLayouts/slideLayout62.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 Type="http://schemas.openxmlformats.org/officeDocument/2006/relationships/slideLayout" Target="../slideLayouts/slideLayout72.xml"/><Relationship Id="rId21" Type="http://schemas.openxmlformats.org/officeDocument/2006/relationships/slideLayout" Target="../slideLayouts/slideLayout90.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slideLayout" Target="../slideLayouts/slideLayout89.xml"/><Relationship Id="rId29" Type="http://schemas.openxmlformats.org/officeDocument/2006/relationships/slideLayout" Target="../slideLayouts/slideLayout98.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image" Target="../media/image1.png"/><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theme" Target="../theme/theme5.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image" Target="../media/image1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28.xml"/><Relationship Id="rId18" Type="http://schemas.openxmlformats.org/officeDocument/2006/relationships/slideLayout" Target="../slideLayouts/slideLayout133.xml"/><Relationship Id="rId26" Type="http://schemas.openxmlformats.org/officeDocument/2006/relationships/slideLayout" Target="../slideLayouts/slideLayout141.xml"/><Relationship Id="rId39" Type="http://schemas.openxmlformats.org/officeDocument/2006/relationships/slideLayout" Target="../slideLayouts/slideLayout154.xml"/><Relationship Id="rId21" Type="http://schemas.openxmlformats.org/officeDocument/2006/relationships/slideLayout" Target="../slideLayouts/slideLayout136.xml"/><Relationship Id="rId34" Type="http://schemas.openxmlformats.org/officeDocument/2006/relationships/slideLayout" Target="../slideLayouts/slideLayout149.xml"/><Relationship Id="rId42" Type="http://schemas.openxmlformats.org/officeDocument/2006/relationships/slideLayout" Target="../slideLayouts/slideLayout157.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20" Type="http://schemas.openxmlformats.org/officeDocument/2006/relationships/slideLayout" Target="../slideLayouts/slideLayout135.xml"/><Relationship Id="rId29" Type="http://schemas.openxmlformats.org/officeDocument/2006/relationships/slideLayout" Target="../slideLayouts/slideLayout144.xml"/><Relationship Id="rId41" Type="http://schemas.openxmlformats.org/officeDocument/2006/relationships/slideLayout" Target="../slideLayouts/slideLayout156.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24" Type="http://schemas.openxmlformats.org/officeDocument/2006/relationships/slideLayout" Target="../slideLayouts/slideLayout139.xml"/><Relationship Id="rId32" Type="http://schemas.openxmlformats.org/officeDocument/2006/relationships/slideLayout" Target="../slideLayouts/slideLayout147.xml"/><Relationship Id="rId37" Type="http://schemas.openxmlformats.org/officeDocument/2006/relationships/slideLayout" Target="../slideLayouts/slideLayout152.xml"/><Relationship Id="rId40" Type="http://schemas.openxmlformats.org/officeDocument/2006/relationships/slideLayout" Target="../slideLayouts/slideLayout155.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23" Type="http://schemas.openxmlformats.org/officeDocument/2006/relationships/slideLayout" Target="../slideLayouts/slideLayout138.xml"/><Relationship Id="rId28" Type="http://schemas.openxmlformats.org/officeDocument/2006/relationships/slideLayout" Target="../slideLayouts/slideLayout143.xml"/><Relationship Id="rId36" Type="http://schemas.openxmlformats.org/officeDocument/2006/relationships/slideLayout" Target="../slideLayouts/slideLayout151.xml"/><Relationship Id="rId10" Type="http://schemas.openxmlformats.org/officeDocument/2006/relationships/slideLayout" Target="../slideLayouts/slideLayout125.xml"/><Relationship Id="rId19" Type="http://schemas.openxmlformats.org/officeDocument/2006/relationships/slideLayout" Target="../slideLayouts/slideLayout134.xml"/><Relationship Id="rId31" Type="http://schemas.openxmlformats.org/officeDocument/2006/relationships/slideLayout" Target="../slideLayouts/slideLayout146.xml"/><Relationship Id="rId44" Type="http://schemas.openxmlformats.org/officeDocument/2006/relationships/image" Target="../media/image19.png"/><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 Id="rId22" Type="http://schemas.openxmlformats.org/officeDocument/2006/relationships/slideLayout" Target="../slideLayouts/slideLayout137.xml"/><Relationship Id="rId27" Type="http://schemas.openxmlformats.org/officeDocument/2006/relationships/slideLayout" Target="../slideLayouts/slideLayout142.xml"/><Relationship Id="rId30" Type="http://schemas.openxmlformats.org/officeDocument/2006/relationships/slideLayout" Target="../slideLayouts/slideLayout145.xml"/><Relationship Id="rId35" Type="http://schemas.openxmlformats.org/officeDocument/2006/relationships/slideLayout" Target="../slideLayouts/slideLayout150.xml"/><Relationship Id="rId43" Type="http://schemas.openxmlformats.org/officeDocument/2006/relationships/theme" Target="../theme/theme6.xml"/><Relationship Id="rId8" Type="http://schemas.openxmlformats.org/officeDocument/2006/relationships/slideLayout" Target="../slideLayouts/slideLayout123.xml"/><Relationship Id="rId3" Type="http://schemas.openxmlformats.org/officeDocument/2006/relationships/slideLayout" Target="../slideLayouts/slideLayout118.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5" Type="http://schemas.openxmlformats.org/officeDocument/2006/relationships/slideLayout" Target="../slideLayouts/slideLayout140.xml"/><Relationship Id="rId33" Type="http://schemas.openxmlformats.org/officeDocument/2006/relationships/slideLayout" Target="../slideLayouts/slideLayout148.xml"/><Relationship Id="rId38" Type="http://schemas.openxmlformats.org/officeDocument/2006/relationships/slideLayout" Target="../slideLayouts/slideLayout15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70.xml"/><Relationship Id="rId18" Type="http://schemas.openxmlformats.org/officeDocument/2006/relationships/slideLayout" Target="../slideLayouts/slideLayout175.xml"/><Relationship Id="rId26" Type="http://schemas.openxmlformats.org/officeDocument/2006/relationships/slideLayout" Target="../slideLayouts/slideLayout183.xml"/><Relationship Id="rId3" Type="http://schemas.openxmlformats.org/officeDocument/2006/relationships/slideLayout" Target="../slideLayouts/slideLayout160.xml"/><Relationship Id="rId21" Type="http://schemas.openxmlformats.org/officeDocument/2006/relationships/slideLayout" Target="../slideLayouts/slideLayout178.xml"/><Relationship Id="rId34" Type="http://schemas.openxmlformats.org/officeDocument/2006/relationships/slideLayout" Target="../slideLayouts/slideLayout191.xml"/><Relationship Id="rId7" Type="http://schemas.openxmlformats.org/officeDocument/2006/relationships/slideLayout" Target="../slideLayouts/slideLayout164.xml"/><Relationship Id="rId12" Type="http://schemas.openxmlformats.org/officeDocument/2006/relationships/slideLayout" Target="../slideLayouts/slideLayout169.xml"/><Relationship Id="rId17" Type="http://schemas.openxmlformats.org/officeDocument/2006/relationships/slideLayout" Target="../slideLayouts/slideLayout174.xml"/><Relationship Id="rId25" Type="http://schemas.openxmlformats.org/officeDocument/2006/relationships/slideLayout" Target="../slideLayouts/slideLayout182.xml"/><Relationship Id="rId33" Type="http://schemas.openxmlformats.org/officeDocument/2006/relationships/slideLayout" Target="../slideLayouts/slideLayout190.xml"/><Relationship Id="rId2" Type="http://schemas.openxmlformats.org/officeDocument/2006/relationships/slideLayout" Target="../slideLayouts/slideLayout159.xml"/><Relationship Id="rId16" Type="http://schemas.openxmlformats.org/officeDocument/2006/relationships/slideLayout" Target="../slideLayouts/slideLayout173.xml"/><Relationship Id="rId20" Type="http://schemas.openxmlformats.org/officeDocument/2006/relationships/slideLayout" Target="../slideLayouts/slideLayout177.xml"/><Relationship Id="rId29" Type="http://schemas.openxmlformats.org/officeDocument/2006/relationships/slideLayout" Target="../slideLayouts/slideLayout186.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11" Type="http://schemas.openxmlformats.org/officeDocument/2006/relationships/slideLayout" Target="../slideLayouts/slideLayout168.xml"/><Relationship Id="rId24" Type="http://schemas.openxmlformats.org/officeDocument/2006/relationships/slideLayout" Target="../slideLayouts/slideLayout181.xml"/><Relationship Id="rId32" Type="http://schemas.openxmlformats.org/officeDocument/2006/relationships/slideLayout" Target="../slideLayouts/slideLayout189.xml"/><Relationship Id="rId5" Type="http://schemas.openxmlformats.org/officeDocument/2006/relationships/slideLayout" Target="../slideLayouts/slideLayout162.xml"/><Relationship Id="rId15" Type="http://schemas.openxmlformats.org/officeDocument/2006/relationships/slideLayout" Target="../slideLayouts/slideLayout172.xml"/><Relationship Id="rId23" Type="http://schemas.openxmlformats.org/officeDocument/2006/relationships/slideLayout" Target="../slideLayouts/slideLayout180.xml"/><Relationship Id="rId28" Type="http://schemas.openxmlformats.org/officeDocument/2006/relationships/slideLayout" Target="../slideLayouts/slideLayout185.xml"/><Relationship Id="rId36" Type="http://schemas.openxmlformats.org/officeDocument/2006/relationships/image" Target="../media/image27.png"/><Relationship Id="rId10" Type="http://schemas.openxmlformats.org/officeDocument/2006/relationships/slideLayout" Target="../slideLayouts/slideLayout167.xml"/><Relationship Id="rId19" Type="http://schemas.openxmlformats.org/officeDocument/2006/relationships/slideLayout" Target="../slideLayouts/slideLayout176.xml"/><Relationship Id="rId31" Type="http://schemas.openxmlformats.org/officeDocument/2006/relationships/slideLayout" Target="../slideLayouts/slideLayout188.xml"/><Relationship Id="rId4" Type="http://schemas.openxmlformats.org/officeDocument/2006/relationships/slideLayout" Target="../slideLayouts/slideLayout161.xml"/><Relationship Id="rId9" Type="http://schemas.openxmlformats.org/officeDocument/2006/relationships/slideLayout" Target="../slideLayouts/slideLayout166.xml"/><Relationship Id="rId14" Type="http://schemas.openxmlformats.org/officeDocument/2006/relationships/slideLayout" Target="../slideLayouts/slideLayout171.xml"/><Relationship Id="rId22" Type="http://schemas.openxmlformats.org/officeDocument/2006/relationships/slideLayout" Target="../slideLayouts/slideLayout179.xml"/><Relationship Id="rId27" Type="http://schemas.openxmlformats.org/officeDocument/2006/relationships/slideLayout" Target="../slideLayouts/slideLayout184.xml"/><Relationship Id="rId30" Type="http://schemas.openxmlformats.org/officeDocument/2006/relationships/slideLayout" Target="../slideLayouts/slideLayout187.xml"/><Relationship Id="rId35" Type="http://schemas.openxmlformats.org/officeDocument/2006/relationships/theme" Target="../theme/theme7.xml"/><Relationship Id="rId8" Type="http://schemas.openxmlformats.org/officeDocument/2006/relationships/slideLayout" Target="../slideLayouts/slideLayout165.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99.xml"/><Relationship Id="rId3" Type="http://schemas.openxmlformats.org/officeDocument/2006/relationships/slideLayout" Target="../slideLayouts/slideLayout194.xml"/><Relationship Id="rId7" Type="http://schemas.openxmlformats.org/officeDocument/2006/relationships/slideLayout" Target="../slideLayouts/slideLayout198.xml"/><Relationship Id="rId2" Type="http://schemas.openxmlformats.org/officeDocument/2006/relationships/slideLayout" Target="../slideLayouts/slideLayout193.xml"/><Relationship Id="rId1" Type="http://schemas.openxmlformats.org/officeDocument/2006/relationships/slideLayout" Target="../slideLayouts/slideLayout192.xml"/><Relationship Id="rId6" Type="http://schemas.openxmlformats.org/officeDocument/2006/relationships/slideLayout" Target="../slideLayouts/slideLayout197.xml"/><Relationship Id="rId11" Type="http://schemas.openxmlformats.org/officeDocument/2006/relationships/image" Target="../media/image34.svg"/><Relationship Id="rId5" Type="http://schemas.openxmlformats.org/officeDocument/2006/relationships/slideLayout" Target="../slideLayouts/slideLayout196.xml"/><Relationship Id="rId10" Type="http://schemas.openxmlformats.org/officeDocument/2006/relationships/image" Target="../media/image33.png"/><Relationship Id="rId4" Type="http://schemas.openxmlformats.org/officeDocument/2006/relationships/slideLayout" Target="../slideLayouts/slideLayout195.xml"/><Relationship Id="rId9"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212.xml"/><Relationship Id="rId18" Type="http://schemas.openxmlformats.org/officeDocument/2006/relationships/slideLayout" Target="../slideLayouts/slideLayout217.xml"/><Relationship Id="rId26" Type="http://schemas.openxmlformats.org/officeDocument/2006/relationships/slideLayout" Target="../slideLayouts/slideLayout225.xml"/><Relationship Id="rId39" Type="http://schemas.openxmlformats.org/officeDocument/2006/relationships/slideLayout" Target="../slideLayouts/slideLayout238.xml"/><Relationship Id="rId21" Type="http://schemas.openxmlformats.org/officeDocument/2006/relationships/slideLayout" Target="../slideLayouts/slideLayout220.xml"/><Relationship Id="rId34" Type="http://schemas.openxmlformats.org/officeDocument/2006/relationships/slideLayout" Target="../slideLayouts/slideLayout233.xml"/><Relationship Id="rId42" Type="http://schemas.openxmlformats.org/officeDocument/2006/relationships/theme" Target="../theme/theme9.xml"/><Relationship Id="rId7" Type="http://schemas.openxmlformats.org/officeDocument/2006/relationships/slideLayout" Target="../slideLayouts/slideLayout206.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20" Type="http://schemas.openxmlformats.org/officeDocument/2006/relationships/slideLayout" Target="../slideLayouts/slideLayout219.xml"/><Relationship Id="rId29" Type="http://schemas.openxmlformats.org/officeDocument/2006/relationships/slideLayout" Target="../slideLayouts/slideLayout228.xml"/><Relationship Id="rId41" Type="http://schemas.openxmlformats.org/officeDocument/2006/relationships/slideLayout" Target="../slideLayouts/slideLayout240.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24" Type="http://schemas.openxmlformats.org/officeDocument/2006/relationships/slideLayout" Target="../slideLayouts/slideLayout223.xml"/><Relationship Id="rId32" Type="http://schemas.openxmlformats.org/officeDocument/2006/relationships/slideLayout" Target="../slideLayouts/slideLayout231.xml"/><Relationship Id="rId37" Type="http://schemas.openxmlformats.org/officeDocument/2006/relationships/slideLayout" Target="../slideLayouts/slideLayout236.xml"/><Relationship Id="rId40" Type="http://schemas.openxmlformats.org/officeDocument/2006/relationships/slideLayout" Target="../slideLayouts/slideLayout239.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23" Type="http://schemas.openxmlformats.org/officeDocument/2006/relationships/slideLayout" Target="../slideLayouts/slideLayout222.xml"/><Relationship Id="rId28" Type="http://schemas.openxmlformats.org/officeDocument/2006/relationships/slideLayout" Target="../slideLayouts/slideLayout227.xml"/><Relationship Id="rId36" Type="http://schemas.openxmlformats.org/officeDocument/2006/relationships/slideLayout" Target="../slideLayouts/slideLayout235.xml"/><Relationship Id="rId10" Type="http://schemas.openxmlformats.org/officeDocument/2006/relationships/slideLayout" Target="../slideLayouts/slideLayout209.xml"/><Relationship Id="rId19" Type="http://schemas.openxmlformats.org/officeDocument/2006/relationships/slideLayout" Target="../slideLayouts/slideLayout218.xml"/><Relationship Id="rId31" Type="http://schemas.openxmlformats.org/officeDocument/2006/relationships/slideLayout" Target="../slideLayouts/slideLayout230.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 Id="rId22" Type="http://schemas.openxmlformats.org/officeDocument/2006/relationships/slideLayout" Target="../slideLayouts/slideLayout221.xml"/><Relationship Id="rId27" Type="http://schemas.openxmlformats.org/officeDocument/2006/relationships/slideLayout" Target="../slideLayouts/slideLayout226.xml"/><Relationship Id="rId30" Type="http://schemas.openxmlformats.org/officeDocument/2006/relationships/slideLayout" Target="../slideLayouts/slideLayout229.xml"/><Relationship Id="rId35" Type="http://schemas.openxmlformats.org/officeDocument/2006/relationships/slideLayout" Target="../slideLayouts/slideLayout234.xml"/><Relationship Id="rId43" Type="http://schemas.openxmlformats.org/officeDocument/2006/relationships/image" Target="../media/image19.png"/><Relationship Id="rId8" Type="http://schemas.openxmlformats.org/officeDocument/2006/relationships/slideLayout" Target="../slideLayouts/slideLayout207.xml"/><Relationship Id="rId3" Type="http://schemas.openxmlformats.org/officeDocument/2006/relationships/slideLayout" Target="../slideLayouts/slideLayout202.xml"/><Relationship Id="rId12" Type="http://schemas.openxmlformats.org/officeDocument/2006/relationships/slideLayout" Target="../slideLayouts/slideLayout211.xml"/><Relationship Id="rId17" Type="http://schemas.openxmlformats.org/officeDocument/2006/relationships/slideLayout" Target="../slideLayouts/slideLayout216.xml"/><Relationship Id="rId25" Type="http://schemas.openxmlformats.org/officeDocument/2006/relationships/slideLayout" Target="../slideLayouts/slideLayout224.xml"/><Relationship Id="rId33" Type="http://schemas.openxmlformats.org/officeDocument/2006/relationships/slideLayout" Target="../slideLayouts/slideLayout232.xml"/><Relationship Id="rId38" Type="http://schemas.openxmlformats.org/officeDocument/2006/relationships/slideLayout" Target="../slideLayouts/slideLayout2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8"/>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5" r:id="rId1"/>
    <p:sldLayoutId id="2147483896" r:id="rId2"/>
    <p:sldLayoutId id="2147483981" r:id="rId3"/>
    <p:sldLayoutId id="2147483991" r:id="rId4"/>
    <p:sldLayoutId id="2147483996" r:id="rId5"/>
    <p:sldLayoutId id="2147483971" r:id="rId6"/>
    <p:sldLayoutId id="2147483988" r:id="rId7"/>
    <p:sldLayoutId id="2147483969" r:id="rId8"/>
    <p:sldLayoutId id="2147483995" r:id="rId9"/>
    <p:sldLayoutId id="2147483992" r:id="rId10"/>
    <p:sldLayoutId id="2147483990" r:id="rId11"/>
    <p:sldLayoutId id="2147483989" r:id="rId12"/>
    <p:sldLayoutId id="2147483919" r:id="rId13"/>
    <p:sldLayoutId id="2147483954" r:id="rId14"/>
    <p:sldLayoutId id="2147483984" r:id="rId15"/>
    <p:sldLayoutId id="2147483898" r:id="rId16"/>
    <p:sldLayoutId id="2147483926" r:id="rId17"/>
    <p:sldLayoutId id="2147483899" r:id="rId18"/>
    <p:sldLayoutId id="2147483901" r:id="rId19"/>
    <p:sldLayoutId id="2147483993" r:id="rId20"/>
    <p:sldLayoutId id="2147484041" r:id="rId21"/>
    <p:sldLayoutId id="2147484044" r:id="rId22"/>
    <p:sldLayoutId id="2147484045" r:id="rId23"/>
    <p:sldLayoutId id="2147484046" r:id="rId24"/>
    <p:sldLayoutId id="2147484077" r:id="rId25"/>
    <p:sldLayoutId id="2147484134"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17030700" y="9752207"/>
            <a:ext cx="1257301" cy="536392"/>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766726017"/>
      </p:ext>
    </p:extLst>
  </p:cSld>
  <p:clrMap bg1="lt1" tx1="dk1" bg2="lt2" tx2="dk2" accent1="accent1" accent2="accent2" accent3="accent3" accent4="accent4" accent5="accent5" accent6="accent6" hlink="hlink" folHlink="folHlink"/>
  <p:sldLayoutIdLst>
    <p:sldLayoutId id="2147484267" r:id="rId1"/>
    <p:sldLayoutId id="2147484268" r:id="rId2"/>
    <p:sldLayoutId id="2147484269" r:id="rId3"/>
    <p:sldLayoutId id="2147484270" r:id="rId4"/>
    <p:sldLayoutId id="2147484271" r:id="rId5"/>
    <p:sldLayoutId id="2147484272" r:id="rId6"/>
    <p:sldLayoutId id="2147484273" r:id="rId7"/>
    <p:sldLayoutId id="2147484274" r:id="rId8"/>
    <p:sldLayoutId id="2147484275" r:id="rId9"/>
    <p:sldLayoutId id="2147484276" r:id="rId10"/>
    <p:sldLayoutId id="2147484277" r:id="rId11"/>
    <p:sldLayoutId id="2147484278" r:id="rId12"/>
    <p:sldLayoutId id="2147484279" r:id="rId13"/>
    <p:sldLayoutId id="2147484280" r:id="rId14"/>
    <p:sldLayoutId id="2147484281" r:id="rId15"/>
    <p:sldLayoutId id="2147484282" r:id="rId16"/>
    <p:sldLayoutId id="2147484283" r:id="rId17"/>
    <p:sldLayoutId id="2147484284" r:id="rId18"/>
    <p:sldLayoutId id="2147484285" r:id="rId19"/>
    <p:sldLayoutId id="2147484286" r:id="rId20"/>
    <p:sldLayoutId id="2147484287" r:id="rId21"/>
    <p:sldLayoutId id="2147484288" r:id="rId22"/>
    <p:sldLayoutId id="2147484289" r:id="rId23"/>
    <p:sldLayoutId id="2147484290" r:id="rId24"/>
    <p:sldLayoutId id="2147484291" r:id="rId25"/>
    <p:sldLayoutId id="2147484292" r:id="rId26"/>
    <p:sldLayoutId id="2147484293" r:id="rId27"/>
    <p:sldLayoutId id="2147484294" r:id="rId28"/>
    <p:sldLayoutId id="2147484295" r:id="rId29"/>
    <p:sldLayoutId id="2147484296" r:id="rId30"/>
    <p:sldLayoutId id="2147484297" r:id="rId31"/>
    <p:sldLayoutId id="2147484298" r:id="rId32"/>
    <p:sldLayoutId id="2147484299" r:id="rId33"/>
    <p:sldLayoutId id="2147484300" r:id="rId34"/>
    <p:sldLayoutId id="2147484301" r:id="rId35"/>
    <p:sldLayoutId id="2147484302" r:id="rId36"/>
    <p:sldLayoutId id="2147484303" r:id="rId37"/>
    <p:sldLayoutId id="2147484304" r:id="rId38"/>
    <p:sldLayoutId id="2147484305" r:id="rId39"/>
    <p:sldLayoutId id="2147484306" r:id="rId40"/>
    <p:sldLayoutId id="2147484307" r:id="rId41"/>
    <p:sldLayoutId id="2147484308" r:id="rId42"/>
    <p:sldLayoutId id="2147484309" r:id="rId43"/>
    <p:sldLayoutId id="2147484653" r:id="rId4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600" rtl="0" eaLnBrk="1" latinLnBrk="0" hangingPunct="1">
        <a:lnSpc>
          <a:spcPct val="90000"/>
        </a:lnSpc>
        <a:spcBef>
          <a:spcPct val="0"/>
        </a:spcBef>
        <a:buNone/>
        <a:defRPr sz="36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342900" indent="-342900" algn="l" defTabSz="1371600" rtl="0" eaLnBrk="1" latinLnBrk="0" hangingPunct="1">
        <a:lnSpc>
          <a:spcPct val="90000"/>
        </a:lnSpc>
        <a:spcBef>
          <a:spcPts val="1500"/>
        </a:spcBef>
        <a:buFont typeface="NVIDIA Sans" panose="020B0503020203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NVIDIA Sans" panose="020B0503020203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NVIDIA Sans" panose="020B0503020203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17030700" y="9752208"/>
            <a:ext cx="1257300" cy="536391"/>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4050943265"/>
      </p:ext>
    </p:extLst>
  </p:cSld>
  <p:clrMap bg1="lt1" tx1="dk1" bg2="lt2" tx2="dk2" accent1="accent1" accent2="accent2" accent3="accent3" accent4="accent4" accent5="accent5" accent6="accent6" hlink="hlink" folHlink="folHlink"/>
  <p:sldLayoutIdLst>
    <p:sldLayoutId id="2147484311" r:id="rId1"/>
    <p:sldLayoutId id="2147484312" r:id="rId2"/>
    <p:sldLayoutId id="2147484313" r:id="rId3"/>
    <p:sldLayoutId id="2147484314" r:id="rId4"/>
    <p:sldLayoutId id="2147484315" r:id="rId5"/>
    <p:sldLayoutId id="2147484316" r:id="rId6"/>
    <p:sldLayoutId id="2147484317" r:id="rId7"/>
    <p:sldLayoutId id="2147484318" r:id="rId8"/>
    <p:sldLayoutId id="2147484319" r:id="rId9"/>
    <p:sldLayoutId id="2147484320" r:id="rId10"/>
    <p:sldLayoutId id="2147484321" r:id="rId11"/>
    <p:sldLayoutId id="2147484322" r:id="rId12"/>
    <p:sldLayoutId id="2147484323" r:id="rId13"/>
    <p:sldLayoutId id="2147484324" r:id="rId14"/>
    <p:sldLayoutId id="2147484325" r:id="rId15"/>
    <p:sldLayoutId id="2147484326" r:id="rId16"/>
    <p:sldLayoutId id="2147484327" r:id="rId17"/>
    <p:sldLayoutId id="2147484328" r:id="rId18"/>
    <p:sldLayoutId id="2147484329" r:id="rId19"/>
    <p:sldLayoutId id="2147484330" r:id="rId20"/>
    <p:sldLayoutId id="2147484331" r:id="rId21"/>
    <p:sldLayoutId id="2147484332" r:id="rId22"/>
    <p:sldLayoutId id="2147484333" r:id="rId23"/>
    <p:sldLayoutId id="2147484334" r:id="rId24"/>
    <p:sldLayoutId id="2147484335" r:id="rId25"/>
    <p:sldLayoutId id="2147484336" r:id="rId26"/>
    <p:sldLayoutId id="2147484337" r:id="rId27"/>
    <p:sldLayoutId id="2147484338" r:id="rId28"/>
    <p:sldLayoutId id="2147484339" r:id="rId29"/>
    <p:sldLayoutId id="2147484340" r:id="rId30"/>
    <p:sldLayoutId id="2147484341" r:id="rId31"/>
    <p:sldLayoutId id="2147484342" r:id="rId32"/>
    <p:sldLayoutId id="2147484343" r:id="rId33"/>
    <p:sldLayoutId id="2147484344" r:id="rId34"/>
    <p:sldLayoutId id="2147484345" r:id="rId35"/>
    <p:sldLayoutId id="2147484346" r:id="rId36"/>
    <p:sldLayoutId id="2147484347" r:id="rId37"/>
    <p:sldLayoutId id="2147484348" r:id="rId38"/>
    <p:sldLayoutId id="2147484349" r:id="rId39"/>
    <p:sldLayoutId id="2147484350" r:id="rId40"/>
    <p:sldLayoutId id="2147484351" r:id="rId41"/>
    <p:sldLayoutId id="2147484352" r:id="rId42"/>
    <p:sldLayoutId id="2147484654" r:id="rId4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191" rtl="0" eaLnBrk="1" latinLnBrk="0" hangingPunct="1">
        <a:lnSpc>
          <a:spcPct val="90000"/>
        </a:lnSpc>
        <a:spcBef>
          <a:spcPct val="0"/>
        </a:spcBef>
        <a:buNone/>
        <a:defRPr sz="36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342797" indent="-342797" algn="l" defTabSz="1371191" rtl="0" eaLnBrk="1" latinLnBrk="0" hangingPunct="1">
        <a:lnSpc>
          <a:spcPct val="90000"/>
        </a:lnSpc>
        <a:spcBef>
          <a:spcPts val="1500"/>
        </a:spcBef>
        <a:buFont typeface="NVIDIA Sans" panose="020B0503020203020204" pitchFamily="34" charset="0"/>
        <a:buChar char="•"/>
        <a:defRPr sz="4200" kern="1200">
          <a:solidFill>
            <a:schemeClr val="tx1"/>
          </a:solidFill>
          <a:latin typeface="+mn-lt"/>
          <a:ea typeface="+mn-ea"/>
          <a:cs typeface="+mn-cs"/>
        </a:defRPr>
      </a:lvl1pPr>
      <a:lvl2pPr marL="1028390" indent="-342797" algn="l" defTabSz="1371191" rtl="0" eaLnBrk="1" latinLnBrk="0" hangingPunct="1">
        <a:lnSpc>
          <a:spcPct val="90000"/>
        </a:lnSpc>
        <a:spcBef>
          <a:spcPts val="750"/>
        </a:spcBef>
        <a:buFont typeface="NVIDIA Sans" panose="020B0503020203020204" pitchFamily="34" charset="0"/>
        <a:buChar char="•"/>
        <a:defRPr sz="3600" kern="1200">
          <a:solidFill>
            <a:schemeClr val="tx1"/>
          </a:solidFill>
          <a:latin typeface="+mn-lt"/>
          <a:ea typeface="+mn-ea"/>
          <a:cs typeface="+mn-cs"/>
        </a:defRPr>
      </a:lvl2pPr>
      <a:lvl3pPr marL="1713987" indent="-342797" algn="l" defTabSz="1371191" rtl="0" eaLnBrk="1" latinLnBrk="0" hangingPunct="1">
        <a:lnSpc>
          <a:spcPct val="90000"/>
        </a:lnSpc>
        <a:spcBef>
          <a:spcPts val="750"/>
        </a:spcBef>
        <a:buFont typeface="NVIDIA Sans" panose="020B0503020203020204" pitchFamily="34" charset="0"/>
        <a:buChar char="•"/>
        <a:defRPr sz="3000" kern="1200">
          <a:solidFill>
            <a:schemeClr val="tx1"/>
          </a:solidFill>
          <a:latin typeface="+mn-lt"/>
          <a:ea typeface="+mn-ea"/>
          <a:cs typeface="+mn-cs"/>
        </a:defRPr>
      </a:lvl3pPr>
      <a:lvl4pPr marL="2399580" indent="-342797" algn="l" defTabSz="1371191"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4pPr>
      <a:lvl5pPr marL="3085173" indent="-342797" algn="l" defTabSz="1371191"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5pPr>
      <a:lvl6pPr marL="3770771" indent="-342797" algn="l" defTabSz="1371191"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6pPr>
      <a:lvl7pPr marL="4456364" indent="-342797" algn="l" defTabSz="1371191"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7pPr>
      <a:lvl8pPr marL="5141957" indent="-342797" algn="l" defTabSz="1371191"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8pPr>
      <a:lvl9pPr marL="5827550" indent="-342797" algn="l" defTabSz="1371191"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9pPr>
    </p:bodyStyle>
    <p:otherStyle>
      <a:defPPr>
        <a:defRPr lang="en-US"/>
      </a:defPPr>
      <a:lvl1pPr marL="0" algn="l" defTabSz="1371191" rtl="0" eaLnBrk="1" latinLnBrk="0" hangingPunct="1">
        <a:defRPr sz="2700" kern="1200">
          <a:solidFill>
            <a:schemeClr val="tx1"/>
          </a:solidFill>
          <a:latin typeface="+mn-lt"/>
          <a:ea typeface="+mn-ea"/>
          <a:cs typeface="+mn-cs"/>
        </a:defRPr>
      </a:lvl1pPr>
      <a:lvl2pPr marL="685593" algn="l" defTabSz="1371191" rtl="0" eaLnBrk="1" latinLnBrk="0" hangingPunct="1">
        <a:defRPr sz="2700" kern="1200">
          <a:solidFill>
            <a:schemeClr val="tx1"/>
          </a:solidFill>
          <a:latin typeface="+mn-lt"/>
          <a:ea typeface="+mn-ea"/>
          <a:cs typeface="+mn-cs"/>
        </a:defRPr>
      </a:lvl2pPr>
      <a:lvl3pPr marL="1371191" algn="l" defTabSz="1371191" rtl="0" eaLnBrk="1" latinLnBrk="0" hangingPunct="1">
        <a:defRPr sz="2700" kern="1200">
          <a:solidFill>
            <a:schemeClr val="tx1"/>
          </a:solidFill>
          <a:latin typeface="+mn-lt"/>
          <a:ea typeface="+mn-ea"/>
          <a:cs typeface="+mn-cs"/>
        </a:defRPr>
      </a:lvl3pPr>
      <a:lvl4pPr marL="2056784" algn="l" defTabSz="1371191" rtl="0" eaLnBrk="1" latinLnBrk="0" hangingPunct="1">
        <a:defRPr sz="2700" kern="1200">
          <a:solidFill>
            <a:schemeClr val="tx1"/>
          </a:solidFill>
          <a:latin typeface="+mn-lt"/>
          <a:ea typeface="+mn-ea"/>
          <a:cs typeface="+mn-cs"/>
        </a:defRPr>
      </a:lvl4pPr>
      <a:lvl5pPr marL="2742377" algn="l" defTabSz="1371191" rtl="0" eaLnBrk="1" latinLnBrk="0" hangingPunct="1">
        <a:defRPr sz="2700" kern="1200">
          <a:solidFill>
            <a:schemeClr val="tx1"/>
          </a:solidFill>
          <a:latin typeface="+mn-lt"/>
          <a:ea typeface="+mn-ea"/>
          <a:cs typeface="+mn-cs"/>
        </a:defRPr>
      </a:lvl5pPr>
      <a:lvl6pPr marL="3427970" algn="l" defTabSz="1371191" rtl="0" eaLnBrk="1" latinLnBrk="0" hangingPunct="1">
        <a:defRPr sz="2700" kern="1200">
          <a:solidFill>
            <a:schemeClr val="tx1"/>
          </a:solidFill>
          <a:latin typeface="+mn-lt"/>
          <a:ea typeface="+mn-ea"/>
          <a:cs typeface="+mn-cs"/>
        </a:defRPr>
      </a:lvl6pPr>
      <a:lvl7pPr marL="4113567" algn="l" defTabSz="1371191" rtl="0" eaLnBrk="1" latinLnBrk="0" hangingPunct="1">
        <a:defRPr sz="2700" kern="1200">
          <a:solidFill>
            <a:schemeClr val="tx1"/>
          </a:solidFill>
          <a:latin typeface="+mn-lt"/>
          <a:ea typeface="+mn-ea"/>
          <a:cs typeface="+mn-cs"/>
        </a:defRPr>
      </a:lvl7pPr>
      <a:lvl8pPr marL="4799160" algn="l" defTabSz="1371191" rtl="0" eaLnBrk="1" latinLnBrk="0" hangingPunct="1">
        <a:defRPr sz="2700" kern="1200">
          <a:solidFill>
            <a:schemeClr val="tx1"/>
          </a:solidFill>
          <a:latin typeface="+mn-lt"/>
          <a:ea typeface="+mn-ea"/>
          <a:cs typeface="+mn-cs"/>
        </a:defRPr>
      </a:lvl8pPr>
      <a:lvl9pPr marL="5484753" algn="l" defTabSz="1371191" rtl="0" eaLnBrk="1" latinLnBrk="0" hangingPunct="1">
        <a:defRPr sz="27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DC6EB70-167F-44ED-A524-383312E5C024}"/>
              </a:ext>
            </a:extLst>
          </p:cNvPr>
          <p:cNvSpPr/>
          <p:nvPr userDrawn="1"/>
        </p:nvSpPr>
        <p:spPr>
          <a:xfrm>
            <a:off x="0" y="0"/>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b="1" err="1">
              <a:solidFill>
                <a:schemeClr val="tx1"/>
              </a:solidFill>
              <a:latin typeface="NVIDIA Sans" panose="020B0503020203020204" pitchFamily="34" charset="0"/>
            </a:endParaRPr>
          </a:p>
        </p:txBody>
      </p:sp>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Add Title</a:t>
            </a:r>
          </a:p>
        </p:txBody>
      </p:sp>
      <p:grpSp>
        <p:nvGrpSpPr>
          <p:cNvPr id="10" name="Group 9">
            <a:extLst>
              <a:ext uri="{FF2B5EF4-FFF2-40B4-BE49-F238E27FC236}">
                <a16:creationId xmlns:a16="http://schemas.microsoft.com/office/drawing/2014/main" id="{89CDDAE1-1E41-6567-BF28-38F085D04E80}"/>
              </a:ext>
            </a:extLst>
          </p:cNvPr>
          <p:cNvGrpSpPr/>
          <p:nvPr userDrawn="1"/>
        </p:nvGrpSpPr>
        <p:grpSpPr>
          <a:xfrm>
            <a:off x="17007840" y="9738819"/>
            <a:ext cx="1280160" cy="549780"/>
            <a:chOff x="34015681" y="19477636"/>
            <a:chExt cx="2560319" cy="1099561"/>
          </a:xfrm>
        </p:grpSpPr>
        <p:sp>
          <p:nvSpPr>
            <p:cNvPr id="5" name="Rectangle 4">
              <a:extLst>
                <a:ext uri="{FF2B5EF4-FFF2-40B4-BE49-F238E27FC236}">
                  <a16:creationId xmlns:a16="http://schemas.microsoft.com/office/drawing/2014/main" id="{87F41A48-02C3-527D-2DF3-DB07CAF7CD21}"/>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7" name="Picture 6" descr="Logo&#10;&#10;Description automatically generated">
              <a:extLst>
                <a:ext uri="{FF2B5EF4-FFF2-40B4-BE49-F238E27FC236}">
                  <a16:creationId xmlns:a16="http://schemas.microsoft.com/office/drawing/2014/main" id="{BD9EA725-452F-71D1-B519-1EF700642F9B}"/>
                </a:ext>
              </a:extLst>
            </p:cNvPr>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34015681" y="19477636"/>
              <a:ext cx="2159583" cy="743794"/>
            </a:xfrm>
            <a:prstGeom prst="rect">
              <a:avLst/>
            </a:prstGeom>
          </p:spPr>
        </p:pic>
      </p:grpSp>
    </p:spTree>
    <p:extLst>
      <p:ext uri="{BB962C8B-B14F-4D97-AF65-F5344CB8AC3E}">
        <p14:creationId xmlns:p14="http://schemas.microsoft.com/office/powerpoint/2010/main" val="2639652330"/>
      </p:ext>
    </p:extLst>
  </p:cSld>
  <p:clrMap bg1="lt1" tx1="dk1" bg2="lt2" tx2="dk2" accent1="accent1" accent2="accent2" accent3="accent3" accent4="accent4" accent5="accent5" accent6="accent6" hlink="hlink" folHlink="folHlink"/>
  <p:sldLayoutIdLst>
    <p:sldLayoutId id="2147484520" r:id="rId1"/>
    <p:sldLayoutId id="2147484521" r:id="rId2"/>
    <p:sldLayoutId id="2147484522" r:id="rId3"/>
    <p:sldLayoutId id="2147484523" r:id="rId4"/>
    <p:sldLayoutId id="2147484524" r:id="rId5"/>
    <p:sldLayoutId id="2147484525" r:id="rId6"/>
    <p:sldLayoutId id="2147484526" r:id="rId7"/>
    <p:sldLayoutId id="2147484527" r:id="rId8"/>
    <p:sldLayoutId id="2147484528" r:id="rId9"/>
    <p:sldLayoutId id="2147484529" r:id="rId10"/>
    <p:sldLayoutId id="2147484530" r:id="rId11"/>
    <p:sldLayoutId id="2147484531" r:id="rId12"/>
    <p:sldLayoutId id="2147484532" r:id="rId13"/>
    <p:sldLayoutId id="2147484533" r:id="rId14"/>
    <p:sldLayoutId id="2147484534" r:id="rId15"/>
    <p:sldLayoutId id="2147484535" r:id="rId16"/>
    <p:sldLayoutId id="2147484536" r:id="rId17"/>
    <p:sldLayoutId id="2147484537" r:id="rId18"/>
    <p:sldLayoutId id="2147484538" r:id="rId19"/>
    <p:sldLayoutId id="2147484539" r:id="rId20"/>
    <p:sldLayoutId id="2147484540" r:id="rId21"/>
    <p:sldLayoutId id="2147484541" r:id="rId22"/>
    <p:sldLayoutId id="2147484542" r:id="rId23"/>
    <p:sldLayoutId id="2147484543" r:id="rId24"/>
    <p:sldLayoutId id="2147484544" r:id="rId25"/>
    <p:sldLayoutId id="2147484545" r:id="rId26"/>
    <p:sldLayoutId id="2147484546" r:id="rId27"/>
    <p:sldLayoutId id="2147484547" r:id="rId28"/>
    <p:sldLayoutId id="2147484548" r:id="rId29"/>
    <p:sldLayoutId id="2147484549" r:id="rId30"/>
    <p:sldLayoutId id="2147484550" r:id="rId31"/>
    <p:sldLayoutId id="2147484551" r:id="rId32"/>
    <p:sldLayoutId id="2147484552" r:id="rId33"/>
    <p:sldLayoutId id="2147484553" r:id="rId34"/>
    <p:sldLayoutId id="2147484554" r:id="rId35"/>
    <p:sldLayoutId id="2147484555" r:id="rId36"/>
    <p:sldLayoutId id="2147484556" r:id="rId37"/>
    <p:sldLayoutId id="2147484557" r:id="rId38"/>
    <p:sldLayoutId id="2147484558" r:id="rId39"/>
    <p:sldLayoutId id="2147484559" r:id="rId40"/>
    <p:sldLayoutId id="2147484560" r:id="rId41"/>
    <p:sldLayoutId id="2147484561" r:id="rId42"/>
    <p:sldLayoutId id="2147484562" r:id="rId43"/>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327" rtl="0" eaLnBrk="1" latinLnBrk="0" hangingPunct="1">
        <a:lnSpc>
          <a:spcPct val="90000"/>
        </a:lnSpc>
        <a:spcBef>
          <a:spcPct val="0"/>
        </a:spcBef>
        <a:buNone/>
        <a:defRPr sz="3600" b="1" kern="1200" cap="none" baseline="0">
          <a:solidFill>
            <a:schemeClr val="tx1"/>
          </a:solidFill>
          <a:latin typeface="NVIDIA Sans" panose="020B0503020203020204" pitchFamily="34" charset="0"/>
          <a:ea typeface="+mj-ea"/>
          <a:cs typeface="NVIDIA Sans" panose="020B0503020203020204" pitchFamily="34" charset="0"/>
        </a:defRPr>
      </a:lvl1pPr>
    </p:titleStyle>
    <p:bodyStyle>
      <a:lvl1pPr marL="342831" indent="-342831" algn="l" defTabSz="1371327" rtl="0" eaLnBrk="1" latinLnBrk="0" hangingPunct="1">
        <a:lnSpc>
          <a:spcPct val="90000"/>
        </a:lnSpc>
        <a:spcBef>
          <a:spcPts val="1500"/>
        </a:spcBef>
        <a:buFont typeface="NVIDIA Sans" panose="020B0503020203020204" pitchFamily="34" charset="0"/>
        <a:buChar char="•"/>
        <a:defRPr sz="4200" kern="1200">
          <a:solidFill>
            <a:schemeClr val="tx1"/>
          </a:solidFill>
          <a:latin typeface="+mn-lt"/>
          <a:ea typeface="+mn-ea"/>
          <a:cs typeface="+mn-cs"/>
        </a:defRPr>
      </a:lvl1pPr>
      <a:lvl2pPr marL="1028493" indent="-342831" algn="l" defTabSz="1371327" rtl="0" eaLnBrk="1" latinLnBrk="0" hangingPunct="1">
        <a:lnSpc>
          <a:spcPct val="90000"/>
        </a:lnSpc>
        <a:spcBef>
          <a:spcPts val="750"/>
        </a:spcBef>
        <a:buFont typeface="NVIDIA Sans" panose="020B0503020203020204" pitchFamily="34" charset="0"/>
        <a:buChar char="•"/>
        <a:defRPr sz="3600" kern="1200">
          <a:solidFill>
            <a:schemeClr val="tx1"/>
          </a:solidFill>
          <a:latin typeface="+mn-lt"/>
          <a:ea typeface="+mn-ea"/>
          <a:cs typeface="+mn-cs"/>
        </a:defRPr>
      </a:lvl2pPr>
      <a:lvl3pPr marL="1714158" indent="-342831" algn="l" defTabSz="1371327" rtl="0" eaLnBrk="1" latinLnBrk="0" hangingPunct="1">
        <a:lnSpc>
          <a:spcPct val="90000"/>
        </a:lnSpc>
        <a:spcBef>
          <a:spcPts val="750"/>
        </a:spcBef>
        <a:buFont typeface="NVIDIA Sans" panose="020B0503020203020204" pitchFamily="34" charset="0"/>
        <a:buChar char="•"/>
        <a:defRPr sz="3000" kern="1200">
          <a:solidFill>
            <a:schemeClr val="tx1"/>
          </a:solidFill>
          <a:latin typeface="+mn-lt"/>
          <a:ea typeface="+mn-ea"/>
          <a:cs typeface="+mn-cs"/>
        </a:defRPr>
      </a:lvl3pPr>
      <a:lvl4pPr marL="2399820"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4pPr>
      <a:lvl5pPr marL="3085482"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5pPr>
      <a:lvl6pPr marL="3771147"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6pPr>
      <a:lvl7pPr marL="4456809"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7pPr>
      <a:lvl8pPr marL="5142471"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8pPr>
      <a:lvl9pPr marL="5828133"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9pPr>
    </p:bodyStyle>
    <p:otherStyle>
      <a:defPPr>
        <a:defRPr lang="en-US"/>
      </a:defPPr>
      <a:lvl1pPr marL="0" algn="l" defTabSz="1371327" rtl="0" eaLnBrk="1" latinLnBrk="0" hangingPunct="1">
        <a:defRPr sz="2700" kern="1200">
          <a:solidFill>
            <a:schemeClr val="tx1"/>
          </a:solidFill>
          <a:latin typeface="+mn-lt"/>
          <a:ea typeface="+mn-ea"/>
          <a:cs typeface="+mn-cs"/>
        </a:defRPr>
      </a:lvl1pPr>
      <a:lvl2pPr marL="685662" algn="l" defTabSz="1371327" rtl="0" eaLnBrk="1" latinLnBrk="0" hangingPunct="1">
        <a:defRPr sz="2700" kern="1200">
          <a:solidFill>
            <a:schemeClr val="tx1"/>
          </a:solidFill>
          <a:latin typeface="+mn-lt"/>
          <a:ea typeface="+mn-ea"/>
          <a:cs typeface="+mn-cs"/>
        </a:defRPr>
      </a:lvl2pPr>
      <a:lvl3pPr marL="1371327" algn="l" defTabSz="1371327" rtl="0" eaLnBrk="1" latinLnBrk="0" hangingPunct="1">
        <a:defRPr sz="2700" kern="1200">
          <a:solidFill>
            <a:schemeClr val="tx1"/>
          </a:solidFill>
          <a:latin typeface="+mn-lt"/>
          <a:ea typeface="+mn-ea"/>
          <a:cs typeface="+mn-cs"/>
        </a:defRPr>
      </a:lvl3pPr>
      <a:lvl4pPr marL="2056989" algn="l" defTabSz="1371327" rtl="0" eaLnBrk="1" latinLnBrk="0" hangingPunct="1">
        <a:defRPr sz="2700" kern="1200">
          <a:solidFill>
            <a:schemeClr val="tx1"/>
          </a:solidFill>
          <a:latin typeface="+mn-lt"/>
          <a:ea typeface="+mn-ea"/>
          <a:cs typeface="+mn-cs"/>
        </a:defRPr>
      </a:lvl4pPr>
      <a:lvl5pPr marL="2742651" algn="l" defTabSz="1371327" rtl="0" eaLnBrk="1" latinLnBrk="0" hangingPunct="1">
        <a:defRPr sz="2700" kern="1200">
          <a:solidFill>
            <a:schemeClr val="tx1"/>
          </a:solidFill>
          <a:latin typeface="+mn-lt"/>
          <a:ea typeface="+mn-ea"/>
          <a:cs typeface="+mn-cs"/>
        </a:defRPr>
      </a:lvl5pPr>
      <a:lvl6pPr marL="3428313" algn="l" defTabSz="1371327" rtl="0" eaLnBrk="1" latinLnBrk="0" hangingPunct="1">
        <a:defRPr sz="2700" kern="1200">
          <a:solidFill>
            <a:schemeClr val="tx1"/>
          </a:solidFill>
          <a:latin typeface="+mn-lt"/>
          <a:ea typeface="+mn-ea"/>
          <a:cs typeface="+mn-cs"/>
        </a:defRPr>
      </a:lvl6pPr>
      <a:lvl7pPr marL="4113978" algn="l" defTabSz="1371327" rtl="0" eaLnBrk="1" latinLnBrk="0" hangingPunct="1">
        <a:defRPr sz="2700" kern="1200">
          <a:solidFill>
            <a:schemeClr val="tx1"/>
          </a:solidFill>
          <a:latin typeface="+mn-lt"/>
          <a:ea typeface="+mn-ea"/>
          <a:cs typeface="+mn-cs"/>
        </a:defRPr>
      </a:lvl7pPr>
      <a:lvl8pPr marL="4799640" algn="l" defTabSz="1371327" rtl="0" eaLnBrk="1" latinLnBrk="0" hangingPunct="1">
        <a:defRPr sz="2700" kern="1200">
          <a:solidFill>
            <a:schemeClr val="tx1"/>
          </a:solidFill>
          <a:latin typeface="+mn-lt"/>
          <a:ea typeface="+mn-ea"/>
          <a:cs typeface="+mn-cs"/>
        </a:defRPr>
      </a:lvl8pPr>
      <a:lvl9pPr marL="5485302" algn="l" defTabSz="1371327" rtl="0" eaLnBrk="1" latinLnBrk="0" hangingPunct="1">
        <a:defRPr sz="27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17030700" y="9752208"/>
            <a:ext cx="1257300" cy="536391"/>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2315524060"/>
      </p:ext>
    </p:extLst>
  </p:cSld>
  <p:clrMap bg1="lt1" tx1="dk1" bg2="lt2" tx2="dk2" accent1="accent1" accent2="accent2" accent3="accent3" accent4="accent4" accent5="accent5" accent6="accent6" hlink="hlink" folHlink="folHlink"/>
  <p:sldLayoutIdLst>
    <p:sldLayoutId id="2147484613" r:id="rId1"/>
    <p:sldLayoutId id="2147484614" r:id="rId2"/>
    <p:sldLayoutId id="2147484615" r:id="rId3"/>
    <p:sldLayoutId id="2147484616" r:id="rId4"/>
    <p:sldLayoutId id="2147484617" r:id="rId5"/>
    <p:sldLayoutId id="2147484618" r:id="rId6"/>
    <p:sldLayoutId id="2147484619" r:id="rId7"/>
    <p:sldLayoutId id="2147484620" r:id="rId8"/>
    <p:sldLayoutId id="2147484621" r:id="rId9"/>
    <p:sldLayoutId id="2147484622" r:id="rId10"/>
    <p:sldLayoutId id="2147484623" r:id="rId11"/>
    <p:sldLayoutId id="2147484624" r:id="rId12"/>
    <p:sldLayoutId id="2147484625" r:id="rId13"/>
    <p:sldLayoutId id="2147484626" r:id="rId14"/>
    <p:sldLayoutId id="2147484627" r:id="rId15"/>
    <p:sldLayoutId id="2147484628" r:id="rId16"/>
    <p:sldLayoutId id="2147484629" r:id="rId17"/>
    <p:sldLayoutId id="2147484630" r:id="rId18"/>
    <p:sldLayoutId id="2147484631" r:id="rId19"/>
    <p:sldLayoutId id="2147484632" r:id="rId20"/>
    <p:sldLayoutId id="2147484633" r:id="rId21"/>
    <p:sldLayoutId id="2147484634" r:id="rId22"/>
    <p:sldLayoutId id="2147484635" r:id="rId23"/>
    <p:sldLayoutId id="2147484636" r:id="rId24"/>
    <p:sldLayoutId id="2147484637" r:id="rId25"/>
    <p:sldLayoutId id="2147484638" r:id="rId26"/>
    <p:sldLayoutId id="2147484639" r:id="rId27"/>
    <p:sldLayoutId id="2147484640" r:id="rId28"/>
    <p:sldLayoutId id="2147484641" r:id="rId29"/>
    <p:sldLayoutId id="2147484642" r:id="rId30"/>
    <p:sldLayoutId id="2147484643" r:id="rId31"/>
    <p:sldLayoutId id="2147484644" r:id="rId32"/>
    <p:sldLayoutId id="2147484645" r:id="rId33"/>
    <p:sldLayoutId id="2147484646" r:id="rId34"/>
    <p:sldLayoutId id="2147484647" r:id="rId35"/>
    <p:sldLayoutId id="2147484648" r:id="rId36"/>
    <p:sldLayoutId id="2147484649" r:id="rId37"/>
    <p:sldLayoutId id="2147484650" r:id="rId38"/>
    <p:sldLayoutId id="2147484651" r:id="rId39"/>
    <p:sldLayoutId id="2147484652" r:id="rId4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327" rtl="0" eaLnBrk="1" latinLnBrk="0" hangingPunct="1">
        <a:lnSpc>
          <a:spcPct val="90000"/>
        </a:lnSpc>
        <a:spcBef>
          <a:spcPct val="0"/>
        </a:spcBef>
        <a:buNone/>
        <a:defRPr sz="36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342831" indent="-342831" algn="l" defTabSz="1371327" rtl="0" eaLnBrk="1" latinLnBrk="0" hangingPunct="1">
        <a:lnSpc>
          <a:spcPct val="90000"/>
        </a:lnSpc>
        <a:spcBef>
          <a:spcPts val="1500"/>
        </a:spcBef>
        <a:buFont typeface="NVIDIA Sans" panose="020B0503020203020204" pitchFamily="34" charset="0"/>
        <a:buChar char="•"/>
        <a:defRPr sz="4200" kern="1200">
          <a:solidFill>
            <a:schemeClr val="tx1"/>
          </a:solidFill>
          <a:latin typeface="+mn-lt"/>
          <a:ea typeface="+mn-ea"/>
          <a:cs typeface="+mn-cs"/>
        </a:defRPr>
      </a:lvl1pPr>
      <a:lvl2pPr marL="1028493" indent="-342831" algn="l" defTabSz="1371327" rtl="0" eaLnBrk="1" latinLnBrk="0" hangingPunct="1">
        <a:lnSpc>
          <a:spcPct val="90000"/>
        </a:lnSpc>
        <a:spcBef>
          <a:spcPts val="750"/>
        </a:spcBef>
        <a:buFont typeface="NVIDIA Sans" panose="020B0503020203020204" pitchFamily="34" charset="0"/>
        <a:buChar char="•"/>
        <a:defRPr sz="3600" kern="1200">
          <a:solidFill>
            <a:schemeClr val="tx1"/>
          </a:solidFill>
          <a:latin typeface="+mn-lt"/>
          <a:ea typeface="+mn-ea"/>
          <a:cs typeface="+mn-cs"/>
        </a:defRPr>
      </a:lvl2pPr>
      <a:lvl3pPr marL="1714158" indent="-342831" algn="l" defTabSz="1371327" rtl="0" eaLnBrk="1" latinLnBrk="0" hangingPunct="1">
        <a:lnSpc>
          <a:spcPct val="90000"/>
        </a:lnSpc>
        <a:spcBef>
          <a:spcPts val="750"/>
        </a:spcBef>
        <a:buFont typeface="NVIDIA Sans" panose="020B0503020203020204" pitchFamily="34" charset="0"/>
        <a:buChar char="•"/>
        <a:defRPr sz="3000" kern="1200">
          <a:solidFill>
            <a:schemeClr val="tx1"/>
          </a:solidFill>
          <a:latin typeface="+mn-lt"/>
          <a:ea typeface="+mn-ea"/>
          <a:cs typeface="+mn-cs"/>
        </a:defRPr>
      </a:lvl3pPr>
      <a:lvl4pPr marL="2399820"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4pPr>
      <a:lvl5pPr marL="3085482"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5pPr>
      <a:lvl6pPr marL="3771147"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6pPr>
      <a:lvl7pPr marL="4456809"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7pPr>
      <a:lvl8pPr marL="5142471"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8pPr>
      <a:lvl9pPr marL="5828133" indent="-342831" algn="l" defTabSz="1371327"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9pPr>
    </p:bodyStyle>
    <p:otherStyle>
      <a:defPPr>
        <a:defRPr lang="en-US"/>
      </a:defPPr>
      <a:lvl1pPr marL="0" algn="l" defTabSz="1371327" rtl="0" eaLnBrk="1" latinLnBrk="0" hangingPunct="1">
        <a:defRPr sz="2700" kern="1200">
          <a:solidFill>
            <a:schemeClr val="tx1"/>
          </a:solidFill>
          <a:latin typeface="+mn-lt"/>
          <a:ea typeface="+mn-ea"/>
          <a:cs typeface="+mn-cs"/>
        </a:defRPr>
      </a:lvl1pPr>
      <a:lvl2pPr marL="685662" algn="l" defTabSz="1371327" rtl="0" eaLnBrk="1" latinLnBrk="0" hangingPunct="1">
        <a:defRPr sz="2700" kern="1200">
          <a:solidFill>
            <a:schemeClr val="tx1"/>
          </a:solidFill>
          <a:latin typeface="+mn-lt"/>
          <a:ea typeface="+mn-ea"/>
          <a:cs typeface="+mn-cs"/>
        </a:defRPr>
      </a:lvl2pPr>
      <a:lvl3pPr marL="1371327" algn="l" defTabSz="1371327" rtl="0" eaLnBrk="1" latinLnBrk="0" hangingPunct="1">
        <a:defRPr sz="2700" kern="1200">
          <a:solidFill>
            <a:schemeClr val="tx1"/>
          </a:solidFill>
          <a:latin typeface="+mn-lt"/>
          <a:ea typeface="+mn-ea"/>
          <a:cs typeface="+mn-cs"/>
        </a:defRPr>
      </a:lvl3pPr>
      <a:lvl4pPr marL="2056989" algn="l" defTabSz="1371327" rtl="0" eaLnBrk="1" latinLnBrk="0" hangingPunct="1">
        <a:defRPr sz="2700" kern="1200">
          <a:solidFill>
            <a:schemeClr val="tx1"/>
          </a:solidFill>
          <a:latin typeface="+mn-lt"/>
          <a:ea typeface="+mn-ea"/>
          <a:cs typeface="+mn-cs"/>
        </a:defRPr>
      </a:lvl4pPr>
      <a:lvl5pPr marL="2742651" algn="l" defTabSz="1371327" rtl="0" eaLnBrk="1" latinLnBrk="0" hangingPunct="1">
        <a:defRPr sz="2700" kern="1200">
          <a:solidFill>
            <a:schemeClr val="tx1"/>
          </a:solidFill>
          <a:latin typeface="+mn-lt"/>
          <a:ea typeface="+mn-ea"/>
          <a:cs typeface="+mn-cs"/>
        </a:defRPr>
      </a:lvl5pPr>
      <a:lvl6pPr marL="3428313" algn="l" defTabSz="1371327" rtl="0" eaLnBrk="1" latinLnBrk="0" hangingPunct="1">
        <a:defRPr sz="2700" kern="1200">
          <a:solidFill>
            <a:schemeClr val="tx1"/>
          </a:solidFill>
          <a:latin typeface="+mn-lt"/>
          <a:ea typeface="+mn-ea"/>
          <a:cs typeface="+mn-cs"/>
        </a:defRPr>
      </a:lvl6pPr>
      <a:lvl7pPr marL="4113978" algn="l" defTabSz="1371327" rtl="0" eaLnBrk="1" latinLnBrk="0" hangingPunct="1">
        <a:defRPr sz="2700" kern="1200">
          <a:solidFill>
            <a:schemeClr val="tx1"/>
          </a:solidFill>
          <a:latin typeface="+mn-lt"/>
          <a:ea typeface="+mn-ea"/>
          <a:cs typeface="+mn-cs"/>
        </a:defRPr>
      </a:lvl7pPr>
      <a:lvl8pPr marL="4799640" algn="l" defTabSz="1371327" rtl="0" eaLnBrk="1" latinLnBrk="0" hangingPunct="1">
        <a:defRPr sz="2700" kern="1200">
          <a:solidFill>
            <a:schemeClr val="tx1"/>
          </a:solidFill>
          <a:latin typeface="+mn-lt"/>
          <a:ea typeface="+mn-ea"/>
          <a:cs typeface="+mn-cs"/>
        </a:defRPr>
      </a:lvl8pPr>
      <a:lvl9pPr marL="5485302" algn="l" defTabSz="1371327" rtl="0" eaLnBrk="1" latinLnBrk="0" hangingPunct="1">
        <a:defRPr sz="27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p:nvGrpSpPr>
        <p:grpSpPr>
          <a:xfrm>
            <a:off x="17030701" y="9752207"/>
            <a:ext cx="1257302" cy="53639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grpSp>
        <p:nvGrpSpPr>
          <p:cNvPr id="3" name="Group 2">
            <a:extLst>
              <a:ext uri="{FF2B5EF4-FFF2-40B4-BE49-F238E27FC236}">
                <a16:creationId xmlns:a16="http://schemas.microsoft.com/office/drawing/2014/main" id="{313B75DF-8D1C-806E-1BB6-2220A1A766A2}"/>
              </a:ext>
            </a:extLst>
          </p:cNvPr>
          <p:cNvGrpSpPr/>
          <p:nvPr userDrawn="1"/>
        </p:nvGrpSpPr>
        <p:grpSpPr>
          <a:xfrm>
            <a:off x="17030701" y="9752207"/>
            <a:ext cx="1257302" cy="536393"/>
            <a:chOff x="34061399" y="19504414"/>
            <a:chExt cx="2514601" cy="1072783"/>
          </a:xfrm>
        </p:grpSpPr>
        <p:sp>
          <p:nvSpPr>
            <p:cNvPr id="4" name="Rectangle 3">
              <a:extLst>
                <a:ext uri="{FF2B5EF4-FFF2-40B4-BE49-F238E27FC236}">
                  <a16:creationId xmlns:a16="http://schemas.microsoft.com/office/drawing/2014/main" id="{F7332184-F705-CA56-41E1-662E63452758}"/>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a:solidFill>
                  <a:schemeClr val="tx1"/>
                </a:solidFill>
                <a:latin typeface="NVIDIA Sans" panose="020B0503020203020204" pitchFamily="34" charset="0"/>
              </a:endParaRPr>
            </a:p>
          </p:txBody>
        </p:sp>
        <p:pic>
          <p:nvPicPr>
            <p:cNvPr id="6" name="Picture 5" descr="A picture containing shape&#10;&#10;Description automatically generated">
              <a:extLst>
                <a:ext uri="{FF2B5EF4-FFF2-40B4-BE49-F238E27FC236}">
                  <a16:creationId xmlns:a16="http://schemas.microsoft.com/office/drawing/2014/main" id="{F811B952-0A1A-B7FD-27A8-099363AC2035}"/>
                </a:ext>
              </a:extLst>
            </p:cNvPr>
            <p:cNvPicPr>
              <a:picLocks noChangeAspect="1"/>
            </p:cNvPicPr>
            <p:nvPr userDrawn="1"/>
          </p:nvPicPr>
          <p:blipFill>
            <a:blip r:embed="rId42">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3190208396"/>
      </p:ext>
    </p:extLst>
  </p:cSld>
  <p:clrMap bg1="lt1" tx1="dk1" bg2="lt2" tx2="dk2" accent1="accent1" accent2="accent2" accent3="accent3" accent4="accent4" accent5="accent5" accent6="accent6" hlink="hlink" folHlink="folHlink"/>
  <p:sldLayoutIdLst>
    <p:sldLayoutId id="2147484657" r:id="rId1"/>
    <p:sldLayoutId id="2147484658" r:id="rId2"/>
    <p:sldLayoutId id="2147484659" r:id="rId3"/>
    <p:sldLayoutId id="2147484660" r:id="rId4"/>
    <p:sldLayoutId id="2147484661" r:id="rId5"/>
    <p:sldLayoutId id="2147484662" r:id="rId6"/>
    <p:sldLayoutId id="2147484663" r:id="rId7"/>
    <p:sldLayoutId id="2147484664" r:id="rId8"/>
    <p:sldLayoutId id="2147484665" r:id="rId9"/>
    <p:sldLayoutId id="2147484666" r:id="rId10"/>
    <p:sldLayoutId id="2147484667" r:id="rId11"/>
    <p:sldLayoutId id="2147484668" r:id="rId12"/>
    <p:sldLayoutId id="2147484669" r:id="rId13"/>
    <p:sldLayoutId id="2147484670" r:id="rId14"/>
    <p:sldLayoutId id="2147484671" r:id="rId15"/>
    <p:sldLayoutId id="2147484672" r:id="rId16"/>
    <p:sldLayoutId id="2147484673" r:id="rId17"/>
    <p:sldLayoutId id="2147484674" r:id="rId18"/>
    <p:sldLayoutId id="2147484675" r:id="rId19"/>
    <p:sldLayoutId id="2147484676" r:id="rId20"/>
    <p:sldLayoutId id="2147484677" r:id="rId21"/>
    <p:sldLayoutId id="2147484678" r:id="rId22"/>
    <p:sldLayoutId id="2147484679" r:id="rId23"/>
    <p:sldLayoutId id="2147484680" r:id="rId24"/>
    <p:sldLayoutId id="2147484681" r:id="rId25"/>
    <p:sldLayoutId id="2147484682" r:id="rId26"/>
    <p:sldLayoutId id="2147484683" r:id="rId27"/>
    <p:sldLayoutId id="2147484684" r:id="rId28"/>
    <p:sldLayoutId id="2147484685" r:id="rId29"/>
    <p:sldLayoutId id="2147484686" r:id="rId30"/>
    <p:sldLayoutId id="2147484687" r:id="rId31"/>
    <p:sldLayoutId id="2147484688" r:id="rId32"/>
    <p:sldLayoutId id="2147484689" r:id="rId33"/>
    <p:sldLayoutId id="2147484690" r:id="rId34"/>
    <p:sldLayoutId id="2147484691" r:id="rId35"/>
    <p:sldLayoutId id="2147484692" r:id="rId36"/>
    <p:sldLayoutId id="2147484693" r:id="rId37"/>
    <p:sldLayoutId id="2147484694" r:id="rId38"/>
    <p:sldLayoutId id="2147484695" r:id="rId39"/>
    <p:sldLayoutId id="2147484696" r:id="rId40"/>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669" rtl="0" eaLnBrk="1" latinLnBrk="0" hangingPunct="1">
        <a:lnSpc>
          <a:spcPct val="90000"/>
        </a:lnSpc>
        <a:spcBef>
          <a:spcPct val="0"/>
        </a:spcBef>
        <a:buNone/>
        <a:defRPr sz="36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342917" indent="-342917" algn="l" defTabSz="1371669" rtl="0" eaLnBrk="1" latinLnBrk="0" hangingPunct="1">
        <a:lnSpc>
          <a:spcPct val="90000"/>
        </a:lnSpc>
        <a:spcBef>
          <a:spcPts val="1500"/>
        </a:spcBef>
        <a:buFont typeface="NVIDIA Sans" panose="020B0503020203020204" pitchFamily="34" charset="0"/>
        <a:buChar char="•"/>
        <a:defRPr sz="4200" kern="1200">
          <a:solidFill>
            <a:schemeClr val="tx1"/>
          </a:solidFill>
          <a:latin typeface="+mn-lt"/>
          <a:ea typeface="+mn-ea"/>
          <a:cs typeface="+mn-cs"/>
        </a:defRPr>
      </a:lvl1pPr>
      <a:lvl2pPr marL="1028751" indent="-342917" algn="l" defTabSz="1371669" rtl="0" eaLnBrk="1" latinLnBrk="0" hangingPunct="1">
        <a:lnSpc>
          <a:spcPct val="90000"/>
        </a:lnSpc>
        <a:spcBef>
          <a:spcPts val="750"/>
        </a:spcBef>
        <a:buFont typeface="NVIDIA Sans" panose="020B0503020203020204" pitchFamily="34" charset="0"/>
        <a:buChar char="•"/>
        <a:defRPr sz="3600" kern="1200">
          <a:solidFill>
            <a:schemeClr val="tx1"/>
          </a:solidFill>
          <a:latin typeface="+mn-lt"/>
          <a:ea typeface="+mn-ea"/>
          <a:cs typeface="+mn-cs"/>
        </a:defRPr>
      </a:lvl2pPr>
      <a:lvl3pPr marL="1714586" indent="-342917" algn="l" defTabSz="1371669" rtl="0" eaLnBrk="1" latinLnBrk="0" hangingPunct="1">
        <a:lnSpc>
          <a:spcPct val="90000"/>
        </a:lnSpc>
        <a:spcBef>
          <a:spcPts val="750"/>
        </a:spcBef>
        <a:buFont typeface="NVIDIA Sans" panose="020B0503020203020204" pitchFamily="34" charset="0"/>
        <a:buChar char="•"/>
        <a:defRPr sz="3000" kern="1200">
          <a:solidFill>
            <a:schemeClr val="tx1"/>
          </a:solidFill>
          <a:latin typeface="+mn-lt"/>
          <a:ea typeface="+mn-ea"/>
          <a:cs typeface="+mn-cs"/>
        </a:defRPr>
      </a:lvl3pPr>
      <a:lvl4pPr marL="2400420" indent="-342917" algn="l" defTabSz="1371669"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4pPr>
      <a:lvl5pPr marL="3086255" indent="-342917" algn="l" defTabSz="1371669"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5pPr>
      <a:lvl6pPr marL="3772089" indent="-342917" algn="l" defTabSz="1371669"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6pPr>
      <a:lvl7pPr marL="4457924" indent="-342917" algn="l" defTabSz="1371669"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7pPr>
      <a:lvl8pPr marL="5143757" indent="-342917" algn="l" defTabSz="1371669"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8pPr>
      <a:lvl9pPr marL="5829591" indent="-342917" algn="l" defTabSz="1371669"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9pPr>
    </p:bodyStyle>
    <p:otherStyle>
      <a:defPPr>
        <a:defRPr lang="en-US"/>
      </a:defPPr>
      <a:lvl1pPr marL="0" algn="l" defTabSz="1371669" rtl="0" eaLnBrk="1" latinLnBrk="0" hangingPunct="1">
        <a:defRPr sz="2700" kern="1200">
          <a:solidFill>
            <a:schemeClr val="tx1"/>
          </a:solidFill>
          <a:latin typeface="+mn-lt"/>
          <a:ea typeface="+mn-ea"/>
          <a:cs typeface="+mn-cs"/>
        </a:defRPr>
      </a:lvl1pPr>
      <a:lvl2pPr marL="685835" algn="l" defTabSz="1371669" rtl="0" eaLnBrk="1" latinLnBrk="0" hangingPunct="1">
        <a:defRPr sz="2700" kern="1200">
          <a:solidFill>
            <a:schemeClr val="tx1"/>
          </a:solidFill>
          <a:latin typeface="+mn-lt"/>
          <a:ea typeface="+mn-ea"/>
          <a:cs typeface="+mn-cs"/>
        </a:defRPr>
      </a:lvl2pPr>
      <a:lvl3pPr marL="1371669" algn="l" defTabSz="1371669" rtl="0" eaLnBrk="1" latinLnBrk="0" hangingPunct="1">
        <a:defRPr sz="2700" kern="1200">
          <a:solidFill>
            <a:schemeClr val="tx1"/>
          </a:solidFill>
          <a:latin typeface="+mn-lt"/>
          <a:ea typeface="+mn-ea"/>
          <a:cs typeface="+mn-cs"/>
        </a:defRPr>
      </a:lvl3pPr>
      <a:lvl4pPr marL="2057504" algn="l" defTabSz="1371669" rtl="0" eaLnBrk="1" latinLnBrk="0" hangingPunct="1">
        <a:defRPr sz="2700" kern="1200">
          <a:solidFill>
            <a:schemeClr val="tx1"/>
          </a:solidFill>
          <a:latin typeface="+mn-lt"/>
          <a:ea typeface="+mn-ea"/>
          <a:cs typeface="+mn-cs"/>
        </a:defRPr>
      </a:lvl4pPr>
      <a:lvl5pPr marL="2743337" algn="l" defTabSz="1371669" rtl="0" eaLnBrk="1" latinLnBrk="0" hangingPunct="1">
        <a:defRPr sz="2700" kern="1200">
          <a:solidFill>
            <a:schemeClr val="tx1"/>
          </a:solidFill>
          <a:latin typeface="+mn-lt"/>
          <a:ea typeface="+mn-ea"/>
          <a:cs typeface="+mn-cs"/>
        </a:defRPr>
      </a:lvl5pPr>
      <a:lvl6pPr marL="3429171" algn="l" defTabSz="1371669" rtl="0" eaLnBrk="1" latinLnBrk="0" hangingPunct="1">
        <a:defRPr sz="2700" kern="1200">
          <a:solidFill>
            <a:schemeClr val="tx1"/>
          </a:solidFill>
          <a:latin typeface="+mn-lt"/>
          <a:ea typeface="+mn-ea"/>
          <a:cs typeface="+mn-cs"/>
        </a:defRPr>
      </a:lvl6pPr>
      <a:lvl7pPr marL="4115006" algn="l" defTabSz="1371669" rtl="0" eaLnBrk="1" latinLnBrk="0" hangingPunct="1">
        <a:defRPr sz="2700" kern="1200">
          <a:solidFill>
            <a:schemeClr val="tx1"/>
          </a:solidFill>
          <a:latin typeface="+mn-lt"/>
          <a:ea typeface="+mn-ea"/>
          <a:cs typeface="+mn-cs"/>
        </a:defRPr>
      </a:lvl7pPr>
      <a:lvl8pPr marL="4800840" algn="l" defTabSz="1371669" rtl="0" eaLnBrk="1" latinLnBrk="0" hangingPunct="1">
        <a:defRPr sz="2700" kern="1200">
          <a:solidFill>
            <a:schemeClr val="tx1"/>
          </a:solidFill>
          <a:latin typeface="+mn-lt"/>
          <a:ea typeface="+mn-ea"/>
          <a:cs typeface="+mn-cs"/>
        </a:defRPr>
      </a:lvl8pPr>
      <a:lvl9pPr marL="5486675" algn="l" defTabSz="1371669"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4"/>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2893736524"/>
      </p:ext>
    </p:extLst>
  </p:cSld>
  <p:clrMap bg1="dk2" tx1="lt1" bg2="dk1" tx2="lt2" accent1="accent1" accent2="accent2" accent3="accent3" accent4="accent4" accent5="accent5" accent6="accent6" hlink="hlink" folHlink="folHlink"/>
  <p:sldLayoutIdLst>
    <p:sldLayoutId id="2147483998" r:id="rId1"/>
    <p:sldLayoutId id="2147483999" r:id="rId2"/>
    <p:sldLayoutId id="2147484000" r:id="rId3"/>
    <p:sldLayoutId id="2147484001" r:id="rId4"/>
    <p:sldLayoutId id="2147484002" r:id="rId5"/>
    <p:sldLayoutId id="2147484003" r:id="rId6"/>
    <p:sldLayoutId id="2147484004" r:id="rId7"/>
    <p:sldLayoutId id="2147484005" r:id="rId8"/>
    <p:sldLayoutId id="2147484006" r:id="rId9"/>
    <p:sldLayoutId id="2147484007" r:id="rId10"/>
    <p:sldLayoutId id="2147484008" r:id="rId11"/>
    <p:sldLayoutId id="2147484009" r:id="rId12"/>
    <p:sldLayoutId id="2147484010" r:id="rId13"/>
    <p:sldLayoutId id="2147484011" r:id="rId14"/>
    <p:sldLayoutId id="2147484012" r:id="rId15"/>
    <p:sldLayoutId id="2147484013" r:id="rId16"/>
    <p:sldLayoutId id="2147484014" r:id="rId17"/>
    <p:sldLayoutId id="2147484015" r:id="rId18"/>
    <p:sldLayoutId id="2147484016" r:id="rId19"/>
    <p:sldLayoutId id="2147484017" r:id="rId20"/>
    <p:sldLayoutId id="2147484018" r:id="rId21"/>
    <p:sldLayoutId id="2147484079"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ctr" rtl="0" fontAlgn="base">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23"/>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3412840771"/>
      </p:ext>
    </p:extLst>
  </p:cSld>
  <p:clrMap bg1="dk2" tx1="lt1" bg2="dk1" tx2="lt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39" r:id="rId20"/>
    <p:sldLayoutId id="2147484040"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31"/>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639201142"/>
      </p:ext>
    </p:extLst>
  </p:cSld>
  <p:clrMap bg1="dk2" tx1="lt1" bg2="dk1" tx2="lt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 id="2147484059" r:id="rId12"/>
    <p:sldLayoutId id="2147484060" r:id="rId13"/>
    <p:sldLayoutId id="2147484061" r:id="rId14"/>
    <p:sldLayoutId id="2147484062" r:id="rId15"/>
    <p:sldLayoutId id="2147484063" r:id="rId16"/>
    <p:sldLayoutId id="2147484064" r:id="rId17"/>
    <p:sldLayoutId id="2147484065" r:id="rId18"/>
    <p:sldLayoutId id="2147484066" r:id="rId19"/>
    <p:sldLayoutId id="2147484067" r:id="rId20"/>
    <p:sldLayoutId id="2147484068" r:id="rId21"/>
    <p:sldLayoutId id="2147484069" r:id="rId22"/>
    <p:sldLayoutId id="2147484070" r:id="rId23"/>
    <p:sldLayoutId id="2147484071" r:id="rId24"/>
    <p:sldLayoutId id="2147484072" r:id="rId25"/>
    <p:sldLayoutId id="2147484073" r:id="rId26"/>
    <p:sldLayoutId id="2147484074" r:id="rId27"/>
    <p:sldLayoutId id="2147484075" r:id="rId28"/>
    <p:sldLayoutId id="2147484076" r:id="rId2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63134"/>
            <a:ext cx="535045" cy="230832"/>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167" kern="1200" smtClean="0">
                <a:solidFill>
                  <a:schemeClr val="accent5"/>
                </a:solidFill>
                <a:latin typeface="Trebuchet MS" panose="020B0603020202020204" pitchFamily="34" charset="0"/>
                <a:ea typeface="MS PGothic" pitchFamily="34" charset="-128"/>
                <a:cs typeface="+mn-cs"/>
              </a:rPr>
              <a:pPr algn="r"/>
              <a:t>‹#›</a:t>
            </a:fld>
            <a:r>
              <a:rPr lang="en-US" sz="1500" cap="none" baseline="0">
                <a:solidFill>
                  <a:schemeClr val="accent5"/>
                </a:solidFill>
              </a:rPr>
              <a:t> </a:t>
            </a:r>
            <a:endParaRPr lang="en-US" sz="1500" cap="none">
              <a:solidFill>
                <a:schemeClr val="accent5"/>
              </a:solidFill>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1086098035"/>
      </p:ext>
    </p:extLst>
  </p:cSld>
  <p:clrMap bg1="dk2" tx1="lt1" bg2="dk1" tx2="lt2" accent1="accent1" accent2="accent2" accent3="accent3" accent4="accent4" accent5="accent5" accent6="accent6" hlink="hlink" folHlink="folHlink"/>
  <p:sldLayoutIdLst>
    <p:sldLayoutId id="2147484117" r:id="rId1"/>
    <p:sldLayoutId id="2147484118" r:id="rId2"/>
    <p:sldLayoutId id="2147484119" r:id="rId3"/>
    <p:sldLayoutId id="2147484120" r:id="rId4"/>
    <p:sldLayoutId id="2147484121" r:id="rId5"/>
    <p:sldLayoutId id="2147484122" r:id="rId6"/>
    <p:sldLayoutId id="2147484123" r:id="rId7"/>
    <p:sldLayoutId id="2147484124" r:id="rId8"/>
    <p:sldLayoutId id="2147484125" r:id="rId9"/>
    <p:sldLayoutId id="2147484126" r:id="rId10"/>
    <p:sldLayoutId id="2147484127" r:id="rId11"/>
    <p:sldLayoutId id="2147484128" r:id="rId12"/>
    <p:sldLayoutId id="2147484129" r:id="rId13"/>
    <p:sldLayoutId id="2147484130" r:id="rId14"/>
    <p:sldLayoutId id="2147484131" r:id="rId15"/>
    <p:sldLayoutId id="2147484132" r:id="rId16"/>
    <p:sldLayoutId id="214748413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5333" b="1">
          <a:solidFill>
            <a:srgbClr val="73B900"/>
          </a:solidFill>
          <a:latin typeface="Arial" charset="0"/>
        </a:defRPr>
      </a:lvl2pPr>
      <a:lvl3pPr algn="l" rtl="0" fontAlgn="base">
        <a:spcBef>
          <a:spcPct val="0"/>
        </a:spcBef>
        <a:spcAft>
          <a:spcPct val="0"/>
        </a:spcAft>
        <a:defRPr sz="5333" b="1">
          <a:solidFill>
            <a:srgbClr val="73B900"/>
          </a:solidFill>
          <a:latin typeface="Arial" charset="0"/>
        </a:defRPr>
      </a:lvl3pPr>
      <a:lvl4pPr algn="l" rtl="0" fontAlgn="base">
        <a:spcBef>
          <a:spcPct val="0"/>
        </a:spcBef>
        <a:spcAft>
          <a:spcPct val="0"/>
        </a:spcAft>
        <a:defRPr sz="5333" b="1">
          <a:solidFill>
            <a:srgbClr val="73B900"/>
          </a:solidFill>
          <a:latin typeface="Arial" charset="0"/>
        </a:defRPr>
      </a:lvl4pPr>
      <a:lvl5pPr algn="l" rtl="0" fontAlgn="base">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fontAlgn="base">
        <a:lnSpc>
          <a:spcPct val="90000"/>
        </a:lnSpc>
        <a:spcBef>
          <a:spcPts val="1500"/>
        </a:spcBef>
        <a:spcAft>
          <a:spcPts val="1500"/>
        </a:spcAft>
        <a:buClr>
          <a:schemeClr val="bg2"/>
        </a:buClr>
        <a:buSzPct val="100000"/>
        <a:buFontTx/>
        <a:buNone/>
        <a:defRPr sz="2333" b="0">
          <a:solidFill>
            <a:schemeClr val="accent4"/>
          </a:solidFill>
          <a:latin typeface="Trebuchet MS" pitchFamily="34" charset="0"/>
          <a:ea typeface="+mn-ea"/>
          <a:cs typeface="+mn-cs"/>
        </a:defRPr>
      </a:lvl1pPr>
      <a:lvl2pPr marL="952519" indent="0" algn="l" rtl="0" fontAlgn="base">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fontAlgn="base">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fontAlgn="base">
        <a:spcBef>
          <a:spcPct val="20000"/>
        </a:spcBef>
        <a:spcAft>
          <a:spcPct val="0"/>
        </a:spcAft>
        <a:buChar char="–"/>
        <a:defRPr sz="3333">
          <a:solidFill>
            <a:schemeClr val="bg1"/>
          </a:solidFill>
          <a:latin typeface="+mn-lt"/>
        </a:defRPr>
      </a:lvl4pPr>
      <a:lvl5pPr marL="3529612" indent="-381008" algn="l" rtl="0" fontAlgn="base">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17030700" y="9752207"/>
            <a:ext cx="1257301" cy="536392"/>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Trebuchet MS" panose="020B0603020202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4">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1536691822"/>
      </p:ext>
    </p:extLst>
  </p:cSld>
  <p:clrMap bg1="lt1" tx1="dk1" bg2="lt2" tx2="dk2" accent1="accent1" accent2="accent2" accent3="accent3" accent4="accent4" accent5="accent5" accent6="accent6" hlink="hlink" folHlink="folHlink"/>
  <p:sldLayoutIdLst>
    <p:sldLayoutId id="2147484136" r:id="rId1"/>
    <p:sldLayoutId id="2147484137" r:id="rId2"/>
    <p:sldLayoutId id="2147484138" r:id="rId3"/>
    <p:sldLayoutId id="2147484139" r:id="rId4"/>
    <p:sldLayoutId id="2147484140" r:id="rId5"/>
    <p:sldLayoutId id="2147484141" r:id="rId6"/>
    <p:sldLayoutId id="2147484142" r:id="rId7"/>
    <p:sldLayoutId id="2147484143" r:id="rId8"/>
    <p:sldLayoutId id="2147484144" r:id="rId9"/>
    <p:sldLayoutId id="2147484145" r:id="rId10"/>
    <p:sldLayoutId id="2147484146" r:id="rId11"/>
    <p:sldLayoutId id="2147484147" r:id="rId12"/>
    <p:sldLayoutId id="2147484148" r:id="rId13"/>
    <p:sldLayoutId id="2147484149" r:id="rId14"/>
    <p:sldLayoutId id="2147484150" r:id="rId15"/>
    <p:sldLayoutId id="2147484151" r:id="rId16"/>
    <p:sldLayoutId id="2147484152" r:id="rId17"/>
    <p:sldLayoutId id="2147484153" r:id="rId18"/>
    <p:sldLayoutId id="2147484154" r:id="rId19"/>
    <p:sldLayoutId id="2147484155" r:id="rId20"/>
    <p:sldLayoutId id="2147484156" r:id="rId21"/>
    <p:sldLayoutId id="2147484157" r:id="rId22"/>
    <p:sldLayoutId id="2147484158" r:id="rId23"/>
    <p:sldLayoutId id="2147484159" r:id="rId24"/>
    <p:sldLayoutId id="2147484160" r:id="rId25"/>
    <p:sldLayoutId id="2147484161" r:id="rId26"/>
    <p:sldLayoutId id="2147484162" r:id="rId27"/>
    <p:sldLayoutId id="2147484163" r:id="rId28"/>
    <p:sldLayoutId id="2147484164" r:id="rId29"/>
    <p:sldLayoutId id="2147484165" r:id="rId30"/>
    <p:sldLayoutId id="2147484166" r:id="rId31"/>
    <p:sldLayoutId id="2147484167" r:id="rId32"/>
    <p:sldLayoutId id="2147484168" r:id="rId33"/>
    <p:sldLayoutId id="2147484169" r:id="rId34"/>
    <p:sldLayoutId id="2147484170" r:id="rId35"/>
    <p:sldLayoutId id="2147484171" r:id="rId36"/>
    <p:sldLayoutId id="2147484172" r:id="rId37"/>
    <p:sldLayoutId id="2147484173" r:id="rId38"/>
    <p:sldLayoutId id="2147484174" r:id="rId39"/>
    <p:sldLayoutId id="2147484175" r:id="rId40"/>
    <p:sldLayoutId id="2147484176" r:id="rId41"/>
    <p:sldLayoutId id="2147484177" r:id="rId42"/>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600" rtl="0" eaLnBrk="1" latinLnBrk="0" hangingPunct="1">
        <a:lnSpc>
          <a:spcPct val="90000"/>
        </a:lnSpc>
        <a:spcBef>
          <a:spcPct val="0"/>
        </a:spcBef>
        <a:buNone/>
        <a:defRPr sz="36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add title</a:t>
            </a:r>
          </a:p>
        </p:txBody>
      </p:sp>
      <p:pic>
        <p:nvPicPr>
          <p:cNvPr id="11" name="Picture 10" descr="A picture containing shape&#10;&#10;Description automatically generated">
            <a:extLst>
              <a:ext uri="{FF2B5EF4-FFF2-40B4-BE49-F238E27FC236}">
                <a16:creationId xmlns:a16="http://schemas.microsoft.com/office/drawing/2014/main" id="{DAC8A1F7-7A14-41EC-B647-D5CF8B3592F8}"/>
              </a:ext>
            </a:extLst>
          </p:cNvPr>
          <p:cNvPicPr>
            <a:picLocks noChangeAspect="1"/>
          </p:cNvPicPr>
          <p:nvPr/>
        </p:nvPicPr>
        <p:blipFill>
          <a:blip r:embed="rId36" cstate="screen">
            <a:extLst>
              <a:ext uri="{28A0092B-C50C-407E-A947-70E740481C1C}">
                <a14:useLocalDpi xmlns:a14="http://schemas.microsoft.com/office/drawing/2010/main"/>
              </a:ext>
            </a:extLst>
          </a:blip>
          <a:stretch>
            <a:fillRect/>
          </a:stretch>
        </p:blipFill>
        <p:spPr>
          <a:xfrm>
            <a:off x="16997031" y="9698824"/>
            <a:ext cx="1099634" cy="378854"/>
          </a:xfrm>
          <a:prstGeom prst="rect">
            <a:avLst/>
          </a:prstGeom>
        </p:spPr>
      </p:pic>
    </p:spTree>
    <p:extLst>
      <p:ext uri="{BB962C8B-B14F-4D97-AF65-F5344CB8AC3E}">
        <p14:creationId xmlns:p14="http://schemas.microsoft.com/office/powerpoint/2010/main" val="4293755361"/>
      </p:ext>
    </p:extLst>
  </p:cSld>
  <p:clrMap bg1="lt1" tx1="dk1" bg2="lt2" tx2="dk2" accent1="accent1" accent2="accent2" accent3="accent3" accent4="accent4" accent5="accent5" accent6="accent6" hlink="hlink" folHlink="folHlink"/>
  <p:sldLayoutIdLst>
    <p:sldLayoutId id="2147484182" r:id="rId1"/>
    <p:sldLayoutId id="2147484183" r:id="rId2"/>
    <p:sldLayoutId id="2147484184" r:id="rId3"/>
    <p:sldLayoutId id="2147484185" r:id="rId4"/>
    <p:sldLayoutId id="2147484186" r:id="rId5"/>
    <p:sldLayoutId id="2147484187" r:id="rId6"/>
    <p:sldLayoutId id="2147484188" r:id="rId7"/>
    <p:sldLayoutId id="2147484189" r:id="rId8"/>
    <p:sldLayoutId id="2147484190" r:id="rId9"/>
    <p:sldLayoutId id="2147484191" r:id="rId10"/>
    <p:sldLayoutId id="2147484192" r:id="rId11"/>
    <p:sldLayoutId id="2147484193" r:id="rId12"/>
    <p:sldLayoutId id="2147484194" r:id="rId13"/>
    <p:sldLayoutId id="2147484195" r:id="rId14"/>
    <p:sldLayoutId id="2147484196" r:id="rId15"/>
    <p:sldLayoutId id="2147484197" r:id="rId16"/>
    <p:sldLayoutId id="2147484198" r:id="rId17"/>
    <p:sldLayoutId id="2147484199" r:id="rId18"/>
    <p:sldLayoutId id="2147484200" r:id="rId19"/>
    <p:sldLayoutId id="2147484201" r:id="rId20"/>
    <p:sldLayoutId id="2147484202" r:id="rId21"/>
    <p:sldLayoutId id="2147484203" r:id="rId22"/>
    <p:sldLayoutId id="2147484204" r:id="rId23"/>
    <p:sldLayoutId id="2147484205" r:id="rId24"/>
    <p:sldLayoutId id="2147484206" r:id="rId25"/>
    <p:sldLayoutId id="2147484207" r:id="rId26"/>
    <p:sldLayoutId id="2147484208" r:id="rId27"/>
    <p:sldLayoutId id="2147484209" r:id="rId28"/>
    <p:sldLayoutId id="2147484210" r:id="rId29"/>
    <p:sldLayoutId id="2147484211" r:id="rId30"/>
    <p:sldLayoutId id="2147484212" r:id="rId31"/>
    <p:sldLayoutId id="2147484213" r:id="rId32"/>
    <p:sldLayoutId id="2147484214" r:id="rId33"/>
    <p:sldLayoutId id="2147484215" r:id="rId34"/>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464" rtl="0" eaLnBrk="1" latinLnBrk="0" hangingPunct="1">
        <a:lnSpc>
          <a:spcPct val="90000"/>
        </a:lnSpc>
        <a:spcBef>
          <a:spcPct val="0"/>
        </a:spcBef>
        <a:buNone/>
        <a:defRPr sz="3300" b="1" kern="1200" cap="all" baseline="0">
          <a:solidFill>
            <a:schemeClr val="bg1"/>
          </a:solidFill>
          <a:latin typeface="Trebuchet MS" panose="020B0603020202020204" pitchFamily="34" charset="0"/>
          <a:ea typeface="+mj-ea"/>
          <a:cs typeface="+mj-cs"/>
        </a:defRPr>
      </a:lvl1pPr>
    </p:titleStyle>
    <p:bodyStyle>
      <a:lvl1pPr marL="342866" indent="-342866" algn="l" defTabSz="1371464"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597" indent="-342866" algn="l" defTabSz="1371464"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329" indent="-342866" algn="l" defTabSz="1371464"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060" indent="-342866" algn="l" defTabSz="137146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5791" indent="-342866" algn="l" defTabSz="137146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524" indent="-342866" algn="l" defTabSz="137146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255" indent="-342866" algn="l" defTabSz="137146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2986" indent="-342866" algn="l" defTabSz="137146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8717" indent="-342866" algn="l" defTabSz="1371464"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464" rtl="0" eaLnBrk="1" latinLnBrk="0" hangingPunct="1">
        <a:defRPr sz="2700" kern="1200">
          <a:solidFill>
            <a:schemeClr val="tx1"/>
          </a:solidFill>
          <a:latin typeface="+mn-lt"/>
          <a:ea typeface="+mn-ea"/>
          <a:cs typeface="+mn-cs"/>
        </a:defRPr>
      </a:lvl1pPr>
      <a:lvl2pPr marL="685731" algn="l" defTabSz="1371464" rtl="0" eaLnBrk="1" latinLnBrk="0" hangingPunct="1">
        <a:defRPr sz="2700" kern="1200">
          <a:solidFill>
            <a:schemeClr val="tx1"/>
          </a:solidFill>
          <a:latin typeface="+mn-lt"/>
          <a:ea typeface="+mn-ea"/>
          <a:cs typeface="+mn-cs"/>
        </a:defRPr>
      </a:lvl2pPr>
      <a:lvl3pPr marL="1371464" algn="l" defTabSz="1371464" rtl="0" eaLnBrk="1" latinLnBrk="0" hangingPunct="1">
        <a:defRPr sz="2700" kern="1200">
          <a:solidFill>
            <a:schemeClr val="tx1"/>
          </a:solidFill>
          <a:latin typeface="+mn-lt"/>
          <a:ea typeface="+mn-ea"/>
          <a:cs typeface="+mn-cs"/>
        </a:defRPr>
      </a:lvl3pPr>
      <a:lvl4pPr marL="2057195" algn="l" defTabSz="1371464" rtl="0" eaLnBrk="1" latinLnBrk="0" hangingPunct="1">
        <a:defRPr sz="2700" kern="1200">
          <a:solidFill>
            <a:schemeClr val="tx1"/>
          </a:solidFill>
          <a:latin typeface="+mn-lt"/>
          <a:ea typeface="+mn-ea"/>
          <a:cs typeface="+mn-cs"/>
        </a:defRPr>
      </a:lvl4pPr>
      <a:lvl5pPr marL="2742926" algn="l" defTabSz="1371464" rtl="0" eaLnBrk="1" latinLnBrk="0" hangingPunct="1">
        <a:defRPr sz="2700" kern="1200">
          <a:solidFill>
            <a:schemeClr val="tx1"/>
          </a:solidFill>
          <a:latin typeface="+mn-lt"/>
          <a:ea typeface="+mn-ea"/>
          <a:cs typeface="+mn-cs"/>
        </a:defRPr>
      </a:lvl5pPr>
      <a:lvl6pPr marL="3428657" algn="l" defTabSz="1371464" rtl="0" eaLnBrk="1" latinLnBrk="0" hangingPunct="1">
        <a:defRPr sz="2700" kern="1200">
          <a:solidFill>
            <a:schemeClr val="tx1"/>
          </a:solidFill>
          <a:latin typeface="+mn-lt"/>
          <a:ea typeface="+mn-ea"/>
          <a:cs typeface="+mn-cs"/>
        </a:defRPr>
      </a:lvl6pPr>
      <a:lvl7pPr marL="4114389" algn="l" defTabSz="1371464" rtl="0" eaLnBrk="1" latinLnBrk="0" hangingPunct="1">
        <a:defRPr sz="2700" kern="1200">
          <a:solidFill>
            <a:schemeClr val="tx1"/>
          </a:solidFill>
          <a:latin typeface="+mn-lt"/>
          <a:ea typeface="+mn-ea"/>
          <a:cs typeface="+mn-cs"/>
        </a:defRPr>
      </a:lvl7pPr>
      <a:lvl8pPr marL="4800120" algn="l" defTabSz="1371464" rtl="0" eaLnBrk="1" latinLnBrk="0" hangingPunct="1">
        <a:defRPr sz="2700" kern="1200">
          <a:solidFill>
            <a:schemeClr val="tx1"/>
          </a:solidFill>
          <a:latin typeface="+mn-lt"/>
          <a:ea typeface="+mn-ea"/>
          <a:cs typeface="+mn-cs"/>
        </a:defRPr>
      </a:lvl8pPr>
      <a:lvl9pPr marL="5485851" algn="l" defTabSz="1371464" rtl="0" eaLnBrk="1" latinLnBrk="0" hangingPunct="1">
        <a:defRPr sz="27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1" name="ColorPatch">
            <a:extLst>
              <a:ext uri="{FF2B5EF4-FFF2-40B4-BE49-F238E27FC236}">
                <a16:creationId xmlns:a16="http://schemas.microsoft.com/office/drawing/2014/main" id="{65F4699E-59A4-43A4-9A5C-D8BFD4B1E6D9}"/>
              </a:ext>
            </a:extLst>
          </p:cNvPr>
          <p:cNvSpPr/>
          <p:nvPr userDrawn="1"/>
        </p:nvSpPr>
        <p:spPr>
          <a:xfrm>
            <a:off x="-1028700" y="8229600"/>
            <a:ext cx="476250" cy="476250"/>
          </a:xfrm>
          <a:prstGeom prst="rect">
            <a:avLst/>
          </a:prstGeom>
          <a:solidFill>
            <a:srgbClr val="E9E9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40" name="ColorPatch">
            <a:extLst>
              <a:ext uri="{FF2B5EF4-FFF2-40B4-BE49-F238E27FC236}">
                <a16:creationId xmlns:a16="http://schemas.microsoft.com/office/drawing/2014/main" id="{1B167F27-4BE8-4B9C-A3D6-12AB9D6515A0}"/>
              </a:ext>
            </a:extLst>
          </p:cNvPr>
          <p:cNvSpPr/>
          <p:nvPr userDrawn="1"/>
        </p:nvSpPr>
        <p:spPr>
          <a:xfrm>
            <a:off x="-1028700" y="7715250"/>
            <a:ext cx="476250" cy="476250"/>
          </a:xfrm>
          <a:prstGeom prst="rect">
            <a:avLst/>
          </a:prstGeom>
          <a:solidFill>
            <a:srgbClr val="D1D1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9" name="ColorPatch">
            <a:extLst>
              <a:ext uri="{FF2B5EF4-FFF2-40B4-BE49-F238E27FC236}">
                <a16:creationId xmlns:a16="http://schemas.microsoft.com/office/drawing/2014/main" id="{62C30C2F-9D3D-402B-9C93-7BB3D257A941}"/>
              </a:ext>
            </a:extLst>
          </p:cNvPr>
          <p:cNvSpPr/>
          <p:nvPr userDrawn="1"/>
        </p:nvSpPr>
        <p:spPr>
          <a:xfrm>
            <a:off x="-1028700" y="7200900"/>
            <a:ext cx="476250" cy="476250"/>
          </a:xfrm>
          <a:prstGeom prst="rect">
            <a:avLst/>
          </a:prstGeom>
          <a:solidFill>
            <a:srgbClr val="A2A2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8" name="ColorPatch">
            <a:extLst>
              <a:ext uri="{FF2B5EF4-FFF2-40B4-BE49-F238E27FC236}">
                <a16:creationId xmlns:a16="http://schemas.microsoft.com/office/drawing/2014/main" id="{D6517BE0-9063-4916-BC84-EDE406E9CDE4}"/>
              </a:ext>
            </a:extLst>
          </p:cNvPr>
          <p:cNvSpPr/>
          <p:nvPr userDrawn="1"/>
        </p:nvSpPr>
        <p:spPr>
          <a:xfrm>
            <a:off x="-1028700" y="6686550"/>
            <a:ext cx="476250" cy="476250"/>
          </a:xfrm>
          <a:prstGeom prst="rect">
            <a:avLst/>
          </a:prstGeom>
          <a:solidFill>
            <a:srgbClr val="7474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7" name="ColorPatch">
            <a:extLst>
              <a:ext uri="{FF2B5EF4-FFF2-40B4-BE49-F238E27FC236}">
                <a16:creationId xmlns:a16="http://schemas.microsoft.com/office/drawing/2014/main" id="{B5249DC3-A9A0-4038-AEE9-AEBFB5D0089D}"/>
              </a:ext>
            </a:extLst>
          </p:cNvPr>
          <p:cNvSpPr/>
          <p:nvPr userDrawn="1"/>
        </p:nvSpPr>
        <p:spPr>
          <a:xfrm>
            <a:off x="-1028700" y="6172200"/>
            <a:ext cx="476250" cy="476250"/>
          </a:xfrm>
          <a:prstGeom prst="rect">
            <a:avLst/>
          </a:prstGeom>
          <a:solidFill>
            <a:srgbClr val="4646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6" name="ColorPatch">
            <a:extLst>
              <a:ext uri="{FF2B5EF4-FFF2-40B4-BE49-F238E27FC236}">
                <a16:creationId xmlns:a16="http://schemas.microsoft.com/office/drawing/2014/main" id="{18A6D389-12F3-4EC1-8CC2-242EFF07CB1C}"/>
              </a:ext>
            </a:extLst>
          </p:cNvPr>
          <p:cNvSpPr/>
          <p:nvPr userDrawn="1"/>
        </p:nvSpPr>
        <p:spPr>
          <a:xfrm>
            <a:off x="-1028700" y="5657850"/>
            <a:ext cx="476250" cy="476250"/>
          </a:xfrm>
          <a:prstGeom prst="rect">
            <a:avLst/>
          </a:prstGeom>
          <a:solidFill>
            <a:srgbClr val="E2BF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5" name="ColorPatch">
            <a:extLst>
              <a:ext uri="{FF2B5EF4-FFF2-40B4-BE49-F238E27FC236}">
                <a16:creationId xmlns:a16="http://schemas.microsoft.com/office/drawing/2014/main" id="{2ADD0FF6-E42B-4A48-AA80-7BFCC31B080A}"/>
              </a:ext>
            </a:extLst>
          </p:cNvPr>
          <p:cNvSpPr/>
          <p:nvPr userDrawn="1"/>
        </p:nvSpPr>
        <p:spPr>
          <a:xfrm>
            <a:off x="-1028700" y="5143500"/>
            <a:ext cx="476250" cy="476250"/>
          </a:xfrm>
          <a:prstGeom prst="rect">
            <a:avLst/>
          </a:prstGeom>
          <a:solidFill>
            <a:srgbClr val="C57F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4" name="ColorPatch">
            <a:extLst>
              <a:ext uri="{FF2B5EF4-FFF2-40B4-BE49-F238E27FC236}">
                <a16:creationId xmlns:a16="http://schemas.microsoft.com/office/drawing/2014/main" id="{B669360D-4B82-4260-88C6-0543CF560378}"/>
              </a:ext>
            </a:extLst>
          </p:cNvPr>
          <p:cNvSpPr/>
          <p:nvPr userDrawn="1"/>
        </p:nvSpPr>
        <p:spPr>
          <a:xfrm>
            <a:off x="-1028700" y="4629150"/>
            <a:ext cx="476250" cy="476250"/>
          </a:xfrm>
          <a:prstGeom prst="rect">
            <a:avLst/>
          </a:prstGeom>
          <a:solidFill>
            <a:srgbClr val="A94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3" name="ColorPatch">
            <a:extLst>
              <a:ext uri="{FF2B5EF4-FFF2-40B4-BE49-F238E27FC236}">
                <a16:creationId xmlns:a16="http://schemas.microsoft.com/office/drawing/2014/main" id="{B042156B-6D14-4769-85DE-0BC6133DC1EA}"/>
              </a:ext>
            </a:extLst>
          </p:cNvPr>
          <p:cNvSpPr/>
          <p:nvPr userDrawn="1"/>
        </p:nvSpPr>
        <p:spPr>
          <a:xfrm>
            <a:off x="-1028700" y="4114800"/>
            <a:ext cx="476250" cy="476250"/>
          </a:xfrm>
          <a:prstGeom prst="rect">
            <a:avLst/>
          </a:prstGeom>
          <a:solidFill>
            <a:srgbClr val="8C0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2" name="ColorPatch">
            <a:extLst>
              <a:ext uri="{FF2B5EF4-FFF2-40B4-BE49-F238E27FC236}">
                <a16:creationId xmlns:a16="http://schemas.microsoft.com/office/drawing/2014/main" id="{0A8AEA2A-477D-451D-A82D-F30F8990A07D}"/>
              </a:ext>
            </a:extLst>
          </p:cNvPr>
          <p:cNvSpPr/>
          <p:nvPr userDrawn="1"/>
        </p:nvSpPr>
        <p:spPr>
          <a:xfrm>
            <a:off x="-1028700" y="3600450"/>
            <a:ext cx="476250" cy="476250"/>
          </a:xfrm>
          <a:prstGeom prst="rect">
            <a:avLst/>
          </a:prstGeom>
          <a:solidFill>
            <a:srgbClr val="C0D5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1" name="ColorPatch">
            <a:extLst>
              <a:ext uri="{FF2B5EF4-FFF2-40B4-BE49-F238E27FC236}">
                <a16:creationId xmlns:a16="http://schemas.microsoft.com/office/drawing/2014/main" id="{8CE1DB46-E195-40AF-8BEB-3E6873A1B2FA}"/>
              </a:ext>
            </a:extLst>
          </p:cNvPr>
          <p:cNvSpPr/>
          <p:nvPr userDrawn="1"/>
        </p:nvSpPr>
        <p:spPr>
          <a:xfrm>
            <a:off x="-1028700" y="3086100"/>
            <a:ext cx="476250" cy="476250"/>
          </a:xfrm>
          <a:prstGeom prst="rect">
            <a:avLst/>
          </a:prstGeom>
          <a:solidFill>
            <a:srgbClr val="81AB9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30" name="ColorPatch">
            <a:extLst>
              <a:ext uri="{FF2B5EF4-FFF2-40B4-BE49-F238E27FC236}">
                <a16:creationId xmlns:a16="http://schemas.microsoft.com/office/drawing/2014/main" id="{E0F1957D-72C6-4D6C-9201-6AA28AA6C57D}"/>
              </a:ext>
            </a:extLst>
          </p:cNvPr>
          <p:cNvSpPr/>
          <p:nvPr userDrawn="1"/>
        </p:nvSpPr>
        <p:spPr>
          <a:xfrm>
            <a:off x="-1028700" y="2571750"/>
            <a:ext cx="476250" cy="476250"/>
          </a:xfrm>
          <a:prstGeom prst="rect">
            <a:avLst/>
          </a:prstGeom>
          <a:solidFill>
            <a:srgbClr val="4381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9" name="ColorPatch">
            <a:extLst>
              <a:ext uri="{FF2B5EF4-FFF2-40B4-BE49-F238E27FC236}">
                <a16:creationId xmlns:a16="http://schemas.microsoft.com/office/drawing/2014/main" id="{F00834CE-7B51-4FC1-989D-97A947599379}"/>
              </a:ext>
            </a:extLst>
          </p:cNvPr>
          <p:cNvSpPr/>
          <p:nvPr userDrawn="1"/>
        </p:nvSpPr>
        <p:spPr>
          <a:xfrm>
            <a:off x="-1028700" y="2057400"/>
            <a:ext cx="476250" cy="476250"/>
          </a:xfrm>
          <a:prstGeom prst="rect">
            <a:avLst/>
          </a:prstGeom>
          <a:solidFill>
            <a:srgbClr val="0457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8" name="ColorPatch">
            <a:extLst>
              <a:ext uri="{FF2B5EF4-FFF2-40B4-BE49-F238E27FC236}">
                <a16:creationId xmlns:a16="http://schemas.microsoft.com/office/drawing/2014/main" id="{AB72B3FD-EF38-4401-99A2-12BA97E1031C}"/>
              </a:ext>
            </a:extLst>
          </p:cNvPr>
          <p:cNvSpPr/>
          <p:nvPr userDrawn="1"/>
        </p:nvSpPr>
        <p:spPr>
          <a:xfrm>
            <a:off x="-1028700" y="1543050"/>
            <a:ext cx="476250" cy="476250"/>
          </a:xfrm>
          <a:prstGeom prst="rect">
            <a:avLst/>
          </a:prstGeom>
          <a:solidFill>
            <a:srgbClr val="D1EB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7" name="ColorPatch">
            <a:extLst>
              <a:ext uri="{FF2B5EF4-FFF2-40B4-BE49-F238E27FC236}">
                <a16:creationId xmlns:a16="http://schemas.microsoft.com/office/drawing/2014/main" id="{DB636BCE-D7BA-42A6-B589-71540B9DC5AD}"/>
              </a:ext>
            </a:extLst>
          </p:cNvPr>
          <p:cNvSpPr/>
          <p:nvPr userDrawn="1"/>
        </p:nvSpPr>
        <p:spPr>
          <a:xfrm>
            <a:off x="-1028700" y="1028700"/>
            <a:ext cx="476250" cy="476250"/>
          </a:xfrm>
          <a:prstGeom prst="rect">
            <a:avLst/>
          </a:prstGeom>
          <a:solidFill>
            <a:srgbClr val="A4D8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6" name="ColorPatch">
            <a:extLst>
              <a:ext uri="{FF2B5EF4-FFF2-40B4-BE49-F238E27FC236}">
                <a16:creationId xmlns:a16="http://schemas.microsoft.com/office/drawing/2014/main" id="{9D1EA9E9-05C1-4D17-8CE5-6492F824502A}"/>
              </a:ext>
            </a:extLst>
          </p:cNvPr>
          <p:cNvSpPr/>
          <p:nvPr userDrawn="1"/>
        </p:nvSpPr>
        <p:spPr>
          <a:xfrm>
            <a:off x="-1028700" y="514350"/>
            <a:ext cx="476250" cy="476250"/>
          </a:xfrm>
          <a:prstGeom prst="rect">
            <a:avLst/>
          </a:prstGeom>
          <a:solidFill>
            <a:srgbClr val="77C5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5" name="ColorPatch">
            <a:extLst>
              <a:ext uri="{FF2B5EF4-FFF2-40B4-BE49-F238E27FC236}">
                <a16:creationId xmlns:a16="http://schemas.microsoft.com/office/drawing/2014/main" id="{9A5ADA3E-3A73-4260-828D-18023D21EE0E}"/>
              </a:ext>
            </a:extLst>
          </p:cNvPr>
          <p:cNvSpPr/>
          <p:nvPr userDrawn="1"/>
        </p:nvSpPr>
        <p:spPr>
          <a:xfrm>
            <a:off x="-1028700" y="0"/>
            <a:ext cx="476250" cy="476250"/>
          </a:xfrm>
          <a:prstGeom prst="rect">
            <a:avLst/>
          </a:prstGeom>
          <a:solidFill>
            <a:srgbClr val="49B17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4" name="ColorPatch">
            <a:extLst>
              <a:ext uri="{FF2B5EF4-FFF2-40B4-BE49-F238E27FC236}">
                <a16:creationId xmlns:a16="http://schemas.microsoft.com/office/drawing/2014/main" id="{177ED0F8-E668-4F55-9F61-0BADCC753B93}"/>
              </a:ext>
            </a:extLst>
          </p:cNvPr>
          <p:cNvSpPr/>
          <p:nvPr userDrawn="1"/>
        </p:nvSpPr>
        <p:spPr>
          <a:xfrm>
            <a:off x="-514350" y="7715250"/>
            <a:ext cx="476250" cy="476250"/>
          </a:xfrm>
          <a:prstGeom prst="rect">
            <a:avLst/>
          </a:prstGeom>
          <a:solidFill>
            <a:srgbClr val="F9B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3" name="ColorPatch">
            <a:extLst>
              <a:ext uri="{FF2B5EF4-FFF2-40B4-BE49-F238E27FC236}">
                <a16:creationId xmlns:a16="http://schemas.microsoft.com/office/drawing/2014/main" id="{8CD7E567-0649-47B4-B5F7-346B6C6FAE6E}"/>
              </a:ext>
            </a:extLst>
          </p:cNvPr>
          <p:cNvSpPr/>
          <p:nvPr userDrawn="1"/>
        </p:nvSpPr>
        <p:spPr>
          <a:xfrm>
            <a:off x="-514350" y="7200900"/>
            <a:ext cx="476250" cy="476250"/>
          </a:xfrm>
          <a:prstGeom prst="rect">
            <a:avLst/>
          </a:prstGeom>
          <a:solidFill>
            <a:srgbClr val="F27F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2" name="ColorPatch">
            <a:extLst>
              <a:ext uri="{FF2B5EF4-FFF2-40B4-BE49-F238E27FC236}">
                <a16:creationId xmlns:a16="http://schemas.microsoft.com/office/drawing/2014/main" id="{0B27B926-9D23-408B-B261-7474BA138B0E}"/>
              </a:ext>
            </a:extLst>
          </p:cNvPr>
          <p:cNvSpPr/>
          <p:nvPr userDrawn="1"/>
        </p:nvSpPr>
        <p:spPr>
          <a:xfrm>
            <a:off x="-514350" y="6686550"/>
            <a:ext cx="476250" cy="476250"/>
          </a:xfrm>
          <a:prstGeom prst="rect">
            <a:avLst/>
          </a:prstGeom>
          <a:solidFill>
            <a:srgbClr val="EC409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1" name="ColorPatch">
            <a:extLst>
              <a:ext uri="{FF2B5EF4-FFF2-40B4-BE49-F238E27FC236}">
                <a16:creationId xmlns:a16="http://schemas.microsoft.com/office/drawing/2014/main" id="{C79F16A5-2F29-42BB-88AB-9C69D7AB8969}"/>
              </a:ext>
            </a:extLst>
          </p:cNvPr>
          <p:cNvSpPr/>
          <p:nvPr userDrawn="1"/>
        </p:nvSpPr>
        <p:spPr>
          <a:xfrm>
            <a:off x="-514350" y="6172200"/>
            <a:ext cx="476250" cy="476250"/>
          </a:xfrm>
          <a:prstGeom prst="rect">
            <a:avLst/>
          </a:prstGeom>
          <a:solidFill>
            <a:srgbClr val="E600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0" name="ColorPatch">
            <a:extLst>
              <a:ext uri="{FF2B5EF4-FFF2-40B4-BE49-F238E27FC236}">
                <a16:creationId xmlns:a16="http://schemas.microsoft.com/office/drawing/2014/main" id="{7164F073-8D27-4C57-9FA9-5D80FC8EDB68}"/>
              </a:ext>
            </a:extLst>
          </p:cNvPr>
          <p:cNvSpPr/>
          <p:nvPr userDrawn="1"/>
        </p:nvSpPr>
        <p:spPr>
          <a:xfrm>
            <a:off x="-514350" y="5657850"/>
            <a:ext cx="476250" cy="476250"/>
          </a:xfrm>
          <a:prstGeom prst="rect">
            <a:avLst/>
          </a:prstGeom>
          <a:solidFill>
            <a:srgbClr val="FFF4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19" name="ColorPatch">
            <a:extLst>
              <a:ext uri="{FF2B5EF4-FFF2-40B4-BE49-F238E27FC236}">
                <a16:creationId xmlns:a16="http://schemas.microsoft.com/office/drawing/2014/main" id="{C400E972-E723-4251-BA45-FDC0E6CEEF6C}"/>
              </a:ext>
            </a:extLst>
          </p:cNvPr>
          <p:cNvSpPr/>
          <p:nvPr userDrawn="1"/>
        </p:nvSpPr>
        <p:spPr>
          <a:xfrm>
            <a:off x="-514350" y="5143500"/>
            <a:ext cx="476250" cy="476250"/>
          </a:xfrm>
          <a:prstGeom prst="rect">
            <a:avLst/>
          </a:prstGeom>
          <a:solidFill>
            <a:srgbClr val="FFE8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18" name="ColorPatch">
            <a:extLst>
              <a:ext uri="{FF2B5EF4-FFF2-40B4-BE49-F238E27FC236}">
                <a16:creationId xmlns:a16="http://schemas.microsoft.com/office/drawing/2014/main" id="{50D772BA-D4EE-40DA-B415-8EC283428CF5}"/>
              </a:ext>
            </a:extLst>
          </p:cNvPr>
          <p:cNvSpPr/>
          <p:nvPr userDrawn="1"/>
        </p:nvSpPr>
        <p:spPr>
          <a:xfrm>
            <a:off x="-514350" y="4629150"/>
            <a:ext cx="476250" cy="476250"/>
          </a:xfrm>
          <a:prstGeom prst="rect">
            <a:avLst/>
          </a:prstGeom>
          <a:solidFill>
            <a:srgbClr val="FFDD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17" name="ColorPatch">
            <a:extLst>
              <a:ext uri="{FF2B5EF4-FFF2-40B4-BE49-F238E27FC236}">
                <a16:creationId xmlns:a16="http://schemas.microsoft.com/office/drawing/2014/main" id="{6BEEA5BD-11E7-4F3D-BD73-EC2249E8CCEB}"/>
              </a:ext>
            </a:extLst>
          </p:cNvPr>
          <p:cNvSpPr/>
          <p:nvPr userDrawn="1"/>
        </p:nvSpPr>
        <p:spPr>
          <a:xfrm>
            <a:off x="-514350" y="4114800"/>
            <a:ext cx="476250" cy="476250"/>
          </a:xfrm>
          <a:prstGeom prst="rect">
            <a:avLst/>
          </a:prstGeom>
          <a:solidFill>
            <a:srgbClr val="FFD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16" name="ColorPatch">
            <a:extLst>
              <a:ext uri="{FF2B5EF4-FFF2-40B4-BE49-F238E27FC236}">
                <a16:creationId xmlns:a16="http://schemas.microsoft.com/office/drawing/2014/main" id="{27A566A9-4C8D-4179-BE6D-6A885CF5E38A}"/>
              </a:ext>
            </a:extLst>
          </p:cNvPr>
          <p:cNvSpPr/>
          <p:nvPr userDrawn="1"/>
        </p:nvSpPr>
        <p:spPr>
          <a:xfrm>
            <a:off x="-514350" y="3600450"/>
            <a:ext cx="476250" cy="476250"/>
          </a:xfrm>
          <a:prstGeom prst="rect">
            <a:avLst/>
          </a:prstGeom>
          <a:solidFill>
            <a:srgbClr val="CEE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15" name="ColorPatch">
            <a:extLst>
              <a:ext uri="{FF2B5EF4-FFF2-40B4-BE49-F238E27FC236}">
                <a16:creationId xmlns:a16="http://schemas.microsoft.com/office/drawing/2014/main" id="{98BB652E-B542-4A6D-842C-A8AFF7CF962D}"/>
              </a:ext>
            </a:extLst>
          </p:cNvPr>
          <p:cNvSpPr/>
          <p:nvPr userDrawn="1"/>
        </p:nvSpPr>
        <p:spPr>
          <a:xfrm>
            <a:off x="-514350" y="3086100"/>
            <a:ext cx="476250" cy="476250"/>
          </a:xfrm>
          <a:prstGeom prst="rect">
            <a:avLst/>
          </a:prstGeom>
          <a:solidFill>
            <a:srgbClr val="9DD9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14" name="ColorPatch">
            <a:extLst>
              <a:ext uri="{FF2B5EF4-FFF2-40B4-BE49-F238E27FC236}">
                <a16:creationId xmlns:a16="http://schemas.microsoft.com/office/drawing/2014/main" id="{7BE09878-3507-434C-8FBD-3253E93E01C8}"/>
              </a:ext>
            </a:extLst>
          </p:cNvPr>
          <p:cNvSpPr/>
          <p:nvPr userDrawn="1"/>
        </p:nvSpPr>
        <p:spPr>
          <a:xfrm>
            <a:off x="-514350" y="2571750"/>
            <a:ext cx="476250" cy="476250"/>
          </a:xfrm>
          <a:prstGeom prst="rect">
            <a:avLst/>
          </a:prstGeom>
          <a:solidFill>
            <a:srgbClr val="6DC7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12" name="ColorPatch">
            <a:extLst>
              <a:ext uri="{FF2B5EF4-FFF2-40B4-BE49-F238E27FC236}">
                <a16:creationId xmlns:a16="http://schemas.microsoft.com/office/drawing/2014/main" id="{2E26D6BD-036D-4346-A29B-7683021D70FB}"/>
              </a:ext>
            </a:extLst>
          </p:cNvPr>
          <p:cNvSpPr/>
          <p:nvPr userDrawn="1"/>
        </p:nvSpPr>
        <p:spPr>
          <a:xfrm>
            <a:off x="-514350" y="2057400"/>
            <a:ext cx="476250" cy="476250"/>
          </a:xfrm>
          <a:prstGeom prst="rect">
            <a:avLst/>
          </a:prstGeom>
          <a:solidFill>
            <a:srgbClr val="3CB4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11" name="ColorPatch">
            <a:extLst>
              <a:ext uri="{FF2B5EF4-FFF2-40B4-BE49-F238E27FC236}">
                <a16:creationId xmlns:a16="http://schemas.microsoft.com/office/drawing/2014/main" id="{D840EC2E-1487-4A69-A809-9929CDB60313}"/>
              </a:ext>
            </a:extLst>
          </p:cNvPr>
          <p:cNvSpPr/>
          <p:nvPr userDrawn="1"/>
        </p:nvSpPr>
        <p:spPr>
          <a:xfrm>
            <a:off x="-514350" y="1543050"/>
            <a:ext cx="476250" cy="476250"/>
          </a:xfrm>
          <a:prstGeom prst="rect">
            <a:avLst/>
          </a:prstGeom>
          <a:solidFill>
            <a:srgbClr val="C0C8D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10" name="ColorPatch">
            <a:extLst>
              <a:ext uri="{FF2B5EF4-FFF2-40B4-BE49-F238E27FC236}">
                <a16:creationId xmlns:a16="http://schemas.microsoft.com/office/drawing/2014/main" id="{4BBE9809-F301-459A-87DE-3C5C95F62870}"/>
              </a:ext>
            </a:extLst>
          </p:cNvPr>
          <p:cNvSpPr/>
          <p:nvPr userDrawn="1"/>
        </p:nvSpPr>
        <p:spPr>
          <a:xfrm>
            <a:off x="-514350" y="1028700"/>
            <a:ext cx="476250" cy="476250"/>
          </a:xfrm>
          <a:prstGeom prst="rect">
            <a:avLst/>
          </a:prstGeom>
          <a:solidFill>
            <a:srgbClr val="8191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8" name="ColorPatch">
            <a:extLst>
              <a:ext uri="{FF2B5EF4-FFF2-40B4-BE49-F238E27FC236}">
                <a16:creationId xmlns:a16="http://schemas.microsoft.com/office/drawing/2014/main" id="{AD5D23E8-FC29-4F12-AB2C-C32E10546318}"/>
              </a:ext>
            </a:extLst>
          </p:cNvPr>
          <p:cNvSpPr/>
          <p:nvPr userDrawn="1"/>
        </p:nvSpPr>
        <p:spPr>
          <a:xfrm>
            <a:off x="-514350" y="514350"/>
            <a:ext cx="476250" cy="476250"/>
          </a:xfrm>
          <a:prstGeom prst="rect">
            <a:avLst/>
          </a:prstGeom>
          <a:solidFill>
            <a:srgbClr val="425A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7" name="ColorPatch">
            <a:extLst>
              <a:ext uri="{FF2B5EF4-FFF2-40B4-BE49-F238E27FC236}">
                <a16:creationId xmlns:a16="http://schemas.microsoft.com/office/drawing/2014/main" id="{57149537-0C06-456D-A4A3-2FBB5503631B}"/>
              </a:ext>
            </a:extLst>
          </p:cNvPr>
          <p:cNvSpPr/>
          <p:nvPr userDrawn="1"/>
        </p:nvSpPr>
        <p:spPr>
          <a:xfrm>
            <a:off x="-514350" y="0"/>
            <a:ext cx="476250" cy="476250"/>
          </a:xfrm>
          <a:prstGeom prst="rect">
            <a:avLst/>
          </a:prstGeom>
          <a:solidFill>
            <a:srgbClr val="0323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
                <a:schemeClr val="bg1"/>
              </a:buClr>
            </a:pPr>
            <a:endParaRPr lang="en-US" sz="2700" err="1"/>
          </a:p>
        </p:txBody>
      </p:sp>
      <p:sp>
        <p:nvSpPr>
          <p:cNvPr id="2" name="Title Placeholder 1"/>
          <p:cNvSpPr>
            <a:spLocks noGrp="1"/>
          </p:cNvSpPr>
          <p:nvPr>
            <p:ph type="title"/>
          </p:nvPr>
        </p:nvSpPr>
        <p:spPr>
          <a:xfrm>
            <a:off x="450057" y="-1"/>
            <a:ext cx="17413739" cy="1957388"/>
          </a:xfrm>
          <a:prstGeom prst="rect">
            <a:avLst/>
          </a:prstGeom>
        </p:spPr>
        <p:txBody>
          <a:bodyPr vert="horz" lIns="91440" tIns="45720" rIns="90000" bIns="45720" rtlCol="0" anchor="ctr">
            <a:noAutofit/>
          </a:bodyPr>
          <a:lstStyle/>
          <a:p>
            <a:pPr lvl="0" algn="r"/>
            <a:r>
              <a:rPr lang="en-US"/>
              <a:t>Slide title</a:t>
            </a:r>
          </a:p>
        </p:txBody>
      </p:sp>
      <p:sp>
        <p:nvSpPr>
          <p:cNvPr id="3" name="Text Placeholder 2"/>
          <p:cNvSpPr>
            <a:spLocks noGrp="1"/>
          </p:cNvSpPr>
          <p:nvPr>
            <p:ph type="body" idx="1"/>
          </p:nvPr>
        </p:nvSpPr>
        <p:spPr>
          <a:xfrm>
            <a:off x="450058" y="2226470"/>
            <a:ext cx="17387888" cy="6912768"/>
          </a:xfrm>
          <a:prstGeom prst="rect">
            <a:avLst/>
          </a:prstGeom>
        </p:spPr>
        <p:txBody>
          <a:bodyPr vert="horz" lIns="91440" tIns="45720" rIns="90000" bIns="45720" rtlCol="0">
            <a:noAutofit/>
          </a:bodyPr>
          <a:lstStyle/>
          <a:p>
            <a:pPr lvl="0"/>
            <a:r>
              <a:rPr lang="en-US"/>
              <a:t>First level text</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9105900" y="9496452"/>
            <a:ext cx="8224971" cy="438831"/>
          </a:xfrm>
          <a:prstGeom prst="rect">
            <a:avLst/>
          </a:prstGeom>
        </p:spPr>
        <p:txBody>
          <a:bodyPr vert="horz" lIns="90000" tIns="45720" rIns="90000" bIns="45720" rtlCol="0" anchor="b"/>
          <a:lstStyle>
            <a:lvl1pPr algn="r">
              <a:defRPr lang="en-US" sz="1650" b="0">
                <a:solidFill>
                  <a:schemeClr val="tx2"/>
                </a:solidFill>
              </a:defRPr>
            </a:lvl1pPr>
          </a:lstStyle>
          <a:p>
            <a:endParaRPr lang="en-US"/>
          </a:p>
        </p:txBody>
      </p:sp>
      <p:sp>
        <p:nvSpPr>
          <p:cNvPr id="6" name="Slide Number Placeholder 5"/>
          <p:cNvSpPr>
            <a:spLocks noGrp="1"/>
          </p:cNvSpPr>
          <p:nvPr>
            <p:ph type="sldNum" sz="quarter" idx="4"/>
          </p:nvPr>
        </p:nvSpPr>
        <p:spPr>
          <a:xfrm>
            <a:off x="17415392" y="9496452"/>
            <a:ext cx="616506" cy="438831"/>
          </a:xfrm>
          <a:prstGeom prst="rect">
            <a:avLst/>
          </a:prstGeom>
        </p:spPr>
        <p:txBody>
          <a:bodyPr vert="horz" lIns="0" tIns="46800" rIns="0" bIns="46800" rtlCol="0" anchor="b"/>
          <a:lstStyle>
            <a:lvl1pPr algn="r">
              <a:defRPr lang="en-US" sz="1650" b="0" smtClean="0">
                <a:solidFill>
                  <a:schemeClr val="tx2"/>
                </a:solidFill>
              </a:defRPr>
            </a:lvl1pPr>
          </a:lstStyle>
          <a:p>
            <a:fld id="{40A7B169-58CE-4E65-B1F9-ACF9E46440C2}" type="slidenum">
              <a:rPr lang="en-US" smtClean="0"/>
              <a:t>‹#›</a:t>
            </a:fld>
            <a:endParaRPr lang="en-US"/>
          </a:p>
        </p:txBody>
      </p:sp>
      <p:sp>
        <p:nvSpPr>
          <p:cNvPr id="4" name="Date Placeholder 3"/>
          <p:cNvSpPr>
            <a:spLocks noGrp="1"/>
          </p:cNvSpPr>
          <p:nvPr>
            <p:ph type="dt" sz="half" idx="2"/>
          </p:nvPr>
        </p:nvSpPr>
        <p:spPr>
          <a:xfrm>
            <a:off x="7286277" y="9496452"/>
            <a:ext cx="1777364" cy="438831"/>
          </a:xfrm>
          <a:prstGeom prst="rect">
            <a:avLst/>
          </a:prstGeom>
        </p:spPr>
        <p:txBody>
          <a:bodyPr vert="horz" lIns="91440" tIns="45720" rIns="91440" bIns="45720" rtlCol="0" anchor="b"/>
          <a:lstStyle>
            <a:lvl1pPr algn="r">
              <a:defRPr sz="1650" b="0">
                <a:solidFill>
                  <a:schemeClr val="tx2"/>
                </a:solidFill>
              </a:defRPr>
            </a:lvl1pPr>
          </a:lstStyle>
          <a:p>
            <a:fld id="{33052DD4-CDE3-4E33-AB80-AED4CE4AC39A}" type="datetimeFigureOut">
              <a:rPr lang="en-US" smtClean="0"/>
              <a:t>9/9/24</a:t>
            </a:fld>
            <a:endParaRPr lang="en-US"/>
          </a:p>
        </p:txBody>
      </p:sp>
      <p:pic>
        <p:nvPicPr>
          <p:cNvPr id="13" name="Graphic 12">
            <a:extLst>
              <a:ext uri="{FF2B5EF4-FFF2-40B4-BE49-F238E27FC236}">
                <a16:creationId xmlns:a16="http://schemas.microsoft.com/office/drawing/2014/main" id="{3DE2817A-3634-41C4-BE77-0740C5A7811D}"/>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7335" y="9142050"/>
            <a:ext cx="1485038" cy="1144811"/>
          </a:xfrm>
          <a:prstGeom prst="rect">
            <a:avLst/>
          </a:prstGeom>
        </p:spPr>
      </p:pic>
      <p:sp>
        <p:nvSpPr>
          <p:cNvPr id="9" name="Rectangle 8">
            <a:extLst>
              <a:ext uri="{FF2B5EF4-FFF2-40B4-BE49-F238E27FC236}">
                <a16:creationId xmlns:a16="http://schemas.microsoft.com/office/drawing/2014/main" id="{57CD4E90-0AD7-41F7-BEF4-B339EC998E49}"/>
              </a:ext>
            </a:extLst>
          </p:cNvPr>
          <p:cNvSpPr/>
          <p:nvPr/>
        </p:nvSpPr>
        <p:spPr>
          <a:xfrm>
            <a:off x="18007342" y="0"/>
            <a:ext cx="280658" cy="1714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Tree>
    <p:extLst>
      <p:ext uri="{BB962C8B-B14F-4D97-AF65-F5344CB8AC3E}">
        <p14:creationId xmlns:p14="http://schemas.microsoft.com/office/powerpoint/2010/main" val="3364455323"/>
      </p:ext>
    </p:extLst>
  </p:cSld>
  <p:clrMap bg1="lt1" tx1="dk1" bg2="lt2" tx2="dk2" accent1="accent1" accent2="accent2" accent3="accent3" accent4="accent4" accent5="accent5" accent6="accent6" hlink="hlink" folHlink="folHlink"/>
  <p:sldLayoutIdLst>
    <p:sldLayoutId id="2147484217" r:id="rId1"/>
    <p:sldLayoutId id="2147484218" r:id="rId2"/>
    <p:sldLayoutId id="2147484219" r:id="rId3"/>
    <p:sldLayoutId id="2147484220" r:id="rId4"/>
    <p:sldLayoutId id="2147484221" r:id="rId5"/>
    <p:sldLayoutId id="2147484222" r:id="rId6"/>
    <p:sldLayoutId id="2147484223" r:id="rId7"/>
    <p:sldLayoutId id="2147484224" r:id="rId8"/>
  </p:sldLayoutIdLst>
  <p:txStyles>
    <p:titleStyle>
      <a:lvl1pPr algn="r" defTabSz="1371600" rtl="0" eaLnBrk="1" latinLnBrk="0" hangingPunct="1">
        <a:lnSpc>
          <a:spcPct val="90000"/>
        </a:lnSpc>
        <a:spcBef>
          <a:spcPct val="0"/>
        </a:spcBef>
        <a:buNone/>
        <a:defRPr lang="en-US" sz="5400" b="0" kern="1200" baseline="0">
          <a:solidFill>
            <a:schemeClr val="tx1"/>
          </a:solidFill>
          <a:latin typeface="+mj-lt"/>
          <a:ea typeface="+mj-ea"/>
          <a:cs typeface="+mj-cs"/>
        </a:defRPr>
      </a:lvl1pPr>
    </p:titleStyle>
    <p:bodyStyle>
      <a:lvl1pPr marL="392907" indent="-392907" algn="l" defTabSz="1371600" rtl="0" eaLnBrk="1" latinLnBrk="0" hangingPunct="1">
        <a:lnSpc>
          <a:spcPct val="100000"/>
        </a:lnSpc>
        <a:spcBef>
          <a:spcPts val="1500"/>
        </a:spcBef>
        <a:buClr>
          <a:schemeClr val="tx1"/>
        </a:buClr>
        <a:buFont typeface="Arial" panose="020B0604020202020204" pitchFamily="34" charset="0"/>
        <a:buChar char="•"/>
        <a:defRPr lang="en-US" sz="3600" kern="1200" smtClean="0">
          <a:solidFill>
            <a:schemeClr val="tx1"/>
          </a:solidFill>
          <a:latin typeface="+mn-lt"/>
          <a:ea typeface="+mn-ea"/>
          <a:cs typeface="+mn-cs"/>
        </a:defRPr>
      </a:lvl1pPr>
      <a:lvl2pPr marL="804863" indent="-400050" algn="l" defTabSz="1371600" rtl="0" eaLnBrk="1" latinLnBrk="0" hangingPunct="1">
        <a:lnSpc>
          <a:spcPct val="100000"/>
        </a:lnSpc>
        <a:spcBef>
          <a:spcPts val="900"/>
        </a:spcBef>
        <a:buClr>
          <a:schemeClr val="tx1"/>
        </a:buClr>
        <a:buFont typeface="Arial" panose="020B0604020202020204" pitchFamily="34" charset="0"/>
        <a:buChar char="•"/>
        <a:defRPr lang="en-US" sz="3000" kern="1200" smtClean="0">
          <a:solidFill>
            <a:schemeClr val="tx1"/>
          </a:solidFill>
          <a:latin typeface="+mn-lt"/>
          <a:ea typeface="+mn-ea"/>
          <a:cs typeface="+mn-cs"/>
        </a:defRPr>
      </a:lvl2pPr>
      <a:lvl3pPr marL="1219200" indent="-409575" algn="l" defTabSz="1371600" rtl="0" eaLnBrk="1" latinLnBrk="0" hangingPunct="1">
        <a:lnSpc>
          <a:spcPct val="100000"/>
        </a:lnSpc>
        <a:spcBef>
          <a:spcPts val="900"/>
        </a:spcBef>
        <a:buClr>
          <a:schemeClr val="tx1"/>
        </a:buClr>
        <a:buFont typeface="Arial" panose="020B0604020202020204" pitchFamily="34" charset="0"/>
        <a:buChar char="•"/>
        <a:defRPr lang="en-US" sz="2700" kern="1200" smtClean="0">
          <a:solidFill>
            <a:schemeClr val="tx1"/>
          </a:solidFill>
          <a:latin typeface="+mn-lt"/>
          <a:ea typeface="+mn-ea"/>
          <a:cs typeface="+mn-cs"/>
        </a:defRPr>
      </a:lvl3pPr>
      <a:lvl4pPr marL="1481138" indent="-402432" algn="l" defTabSz="1371600" rtl="0" eaLnBrk="1" latinLnBrk="0" hangingPunct="1">
        <a:lnSpc>
          <a:spcPct val="100000"/>
        </a:lnSpc>
        <a:spcBef>
          <a:spcPts val="600"/>
        </a:spcBef>
        <a:buClr>
          <a:schemeClr val="tx2"/>
        </a:buClr>
        <a:buFont typeface="Arial" panose="020B0604020202020204" pitchFamily="34" charset="0"/>
        <a:buChar char="•"/>
        <a:defRPr lang="en-US" sz="2400" kern="1200" smtClean="0">
          <a:solidFill>
            <a:schemeClr val="tx2"/>
          </a:solidFill>
          <a:latin typeface="+mn-lt"/>
          <a:ea typeface="+mn-ea"/>
          <a:cs typeface="+mn-cs"/>
        </a:defRPr>
      </a:lvl4pPr>
      <a:lvl5pPr marL="1740695" indent="-392907" algn="l" defTabSz="1371600" rtl="0" eaLnBrk="1" latinLnBrk="0" hangingPunct="1">
        <a:lnSpc>
          <a:spcPct val="100000"/>
        </a:lnSpc>
        <a:spcBef>
          <a:spcPts val="600"/>
        </a:spcBef>
        <a:buClr>
          <a:schemeClr val="tx2"/>
        </a:buClr>
        <a:buFont typeface="Arial" panose="020B0604020202020204" pitchFamily="34" charset="0"/>
        <a:buChar char="•"/>
        <a:defRPr lang="en-US" sz="2400" kern="1200">
          <a:solidFill>
            <a:schemeClr val="tx2"/>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9">
          <p15:clr>
            <a:srgbClr val="F26B43"/>
          </p15:clr>
        </p15:guide>
        <p15:guide id="2" pos="7491">
          <p15:clr>
            <a:srgbClr val="F26B43"/>
          </p15:clr>
        </p15:guide>
        <p15:guide id="3" orient="horz" pos="2160">
          <p15:clr>
            <a:srgbClr val="F26B43"/>
          </p15:clr>
        </p15:guide>
        <p15:guide id="4" orient="horz" pos="935">
          <p15:clr>
            <a:srgbClr val="F26B43"/>
          </p15:clr>
        </p15:guide>
        <p15:guide id="5" orient="horz" pos="3838">
          <p15:clr>
            <a:srgbClr val="F26B43"/>
          </p15:clr>
        </p15:guide>
        <p15:guide id="6" orient="horz" pos="822">
          <p15:clr>
            <a:srgbClr val="F26B43"/>
          </p15:clr>
        </p15:guide>
        <p15:guide id="7" pos="3840">
          <p15:clr>
            <a:srgbClr val="F26B43"/>
          </p15:clr>
        </p15:guide>
        <p15:guide id="8" orient="horz" pos="131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0"/>
            <a:ext cx="15773400" cy="12573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17030700" y="9752208"/>
            <a:ext cx="1257300" cy="536391"/>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2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43">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Tree>
    <p:extLst>
      <p:ext uri="{BB962C8B-B14F-4D97-AF65-F5344CB8AC3E}">
        <p14:creationId xmlns:p14="http://schemas.microsoft.com/office/powerpoint/2010/main" val="1302765282"/>
      </p:ext>
    </p:extLst>
  </p:cSld>
  <p:clrMap bg1="lt1" tx1="dk1" bg2="lt2" tx2="dk2" accent1="accent1" accent2="accent2" accent3="accent3" accent4="accent4" accent5="accent5" accent6="accent6" hlink="hlink" folHlink="folHlink"/>
  <p:sldLayoutIdLst>
    <p:sldLayoutId id="2147484226" r:id="rId1"/>
    <p:sldLayoutId id="2147484227" r:id="rId2"/>
    <p:sldLayoutId id="2147484228" r:id="rId3"/>
    <p:sldLayoutId id="2147484229" r:id="rId4"/>
    <p:sldLayoutId id="2147484230" r:id="rId5"/>
    <p:sldLayoutId id="2147484231" r:id="rId6"/>
    <p:sldLayoutId id="2147484232" r:id="rId7"/>
    <p:sldLayoutId id="2147484233" r:id="rId8"/>
    <p:sldLayoutId id="2147484234" r:id="rId9"/>
    <p:sldLayoutId id="2147484235" r:id="rId10"/>
    <p:sldLayoutId id="2147484236" r:id="rId11"/>
    <p:sldLayoutId id="2147484237" r:id="rId12"/>
    <p:sldLayoutId id="2147484238" r:id="rId13"/>
    <p:sldLayoutId id="2147484239" r:id="rId14"/>
    <p:sldLayoutId id="2147484240" r:id="rId15"/>
    <p:sldLayoutId id="2147484241" r:id="rId16"/>
    <p:sldLayoutId id="2147484242" r:id="rId17"/>
    <p:sldLayoutId id="2147484243" r:id="rId18"/>
    <p:sldLayoutId id="2147484244" r:id="rId19"/>
    <p:sldLayoutId id="2147484245" r:id="rId20"/>
    <p:sldLayoutId id="2147484246" r:id="rId21"/>
    <p:sldLayoutId id="2147484247" r:id="rId22"/>
    <p:sldLayoutId id="2147484248" r:id="rId23"/>
    <p:sldLayoutId id="2147484249" r:id="rId24"/>
    <p:sldLayoutId id="2147484250" r:id="rId25"/>
    <p:sldLayoutId id="2147484251" r:id="rId26"/>
    <p:sldLayoutId id="2147484252" r:id="rId27"/>
    <p:sldLayoutId id="2147484253" r:id="rId28"/>
    <p:sldLayoutId id="2147484254" r:id="rId29"/>
    <p:sldLayoutId id="2147484255" r:id="rId30"/>
    <p:sldLayoutId id="2147484256" r:id="rId31"/>
    <p:sldLayoutId id="2147484257" r:id="rId32"/>
    <p:sldLayoutId id="2147484258" r:id="rId33"/>
    <p:sldLayoutId id="2147484259" r:id="rId34"/>
    <p:sldLayoutId id="2147484260" r:id="rId35"/>
    <p:sldLayoutId id="2147484261" r:id="rId36"/>
    <p:sldLayoutId id="2147484262" r:id="rId37"/>
    <p:sldLayoutId id="2147484263" r:id="rId38"/>
    <p:sldLayoutId id="2147484264" r:id="rId39"/>
    <p:sldLayoutId id="2147484265" r:id="rId40"/>
    <p:sldLayoutId id="2147484655" r:id="rId41"/>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1371464" rtl="0" eaLnBrk="1" latinLnBrk="0" hangingPunct="1">
        <a:lnSpc>
          <a:spcPct val="90000"/>
        </a:lnSpc>
        <a:spcBef>
          <a:spcPct val="0"/>
        </a:spcBef>
        <a:buNone/>
        <a:defRPr sz="36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342866" indent="-342866" algn="l" defTabSz="1371464" rtl="0" eaLnBrk="1" latinLnBrk="0" hangingPunct="1">
        <a:lnSpc>
          <a:spcPct val="90000"/>
        </a:lnSpc>
        <a:spcBef>
          <a:spcPts val="1500"/>
        </a:spcBef>
        <a:buFont typeface="NVIDIA Sans" panose="020B0503020203020204" pitchFamily="34" charset="0"/>
        <a:buChar char="•"/>
        <a:defRPr sz="4200" kern="1200">
          <a:solidFill>
            <a:schemeClr val="tx1"/>
          </a:solidFill>
          <a:latin typeface="+mn-lt"/>
          <a:ea typeface="+mn-ea"/>
          <a:cs typeface="+mn-cs"/>
        </a:defRPr>
      </a:lvl1pPr>
      <a:lvl2pPr marL="1028597" indent="-342866" algn="l" defTabSz="1371464" rtl="0" eaLnBrk="1" latinLnBrk="0" hangingPunct="1">
        <a:lnSpc>
          <a:spcPct val="90000"/>
        </a:lnSpc>
        <a:spcBef>
          <a:spcPts val="750"/>
        </a:spcBef>
        <a:buFont typeface="NVIDIA Sans" panose="020B0503020203020204" pitchFamily="34" charset="0"/>
        <a:buChar char="•"/>
        <a:defRPr sz="3600" kern="1200">
          <a:solidFill>
            <a:schemeClr val="tx1"/>
          </a:solidFill>
          <a:latin typeface="+mn-lt"/>
          <a:ea typeface="+mn-ea"/>
          <a:cs typeface="+mn-cs"/>
        </a:defRPr>
      </a:lvl2pPr>
      <a:lvl3pPr marL="1714329" indent="-342866" algn="l" defTabSz="1371464" rtl="0" eaLnBrk="1" latinLnBrk="0" hangingPunct="1">
        <a:lnSpc>
          <a:spcPct val="90000"/>
        </a:lnSpc>
        <a:spcBef>
          <a:spcPts val="750"/>
        </a:spcBef>
        <a:buFont typeface="NVIDIA Sans" panose="020B0503020203020204" pitchFamily="34" charset="0"/>
        <a:buChar char="•"/>
        <a:defRPr sz="3000" kern="1200">
          <a:solidFill>
            <a:schemeClr val="tx1"/>
          </a:solidFill>
          <a:latin typeface="+mn-lt"/>
          <a:ea typeface="+mn-ea"/>
          <a:cs typeface="+mn-cs"/>
        </a:defRPr>
      </a:lvl3pPr>
      <a:lvl4pPr marL="2400060" indent="-342866" algn="l" defTabSz="1371464"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4pPr>
      <a:lvl5pPr marL="3085791" indent="-342866" algn="l" defTabSz="1371464"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5pPr>
      <a:lvl6pPr marL="3771524" indent="-342866" algn="l" defTabSz="1371464"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6pPr>
      <a:lvl7pPr marL="4457255" indent="-342866" algn="l" defTabSz="1371464"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7pPr>
      <a:lvl8pPr marL="5142986" indent="-342866" algn="l" defTabSz="1371464"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8pPr>
      <a:lvl9pPr marL="5828717" indent="-342866" algn="l" defTabSz="1371464"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9pPr>
    </p:bodyStyle>
    <p:otherStyle>
      <a:defPPr>
        <a:defRPr lang="en-US"/>
      </a:defPPr>
      <a:lvl1pPr marL="0" algn="l" defTabSz="1371464" rtl="0" eaLnBrk="1" latinLnBrk="0" hangingPunct="1">
        <a:defRPr sz="2700" kern="1200">
          <a:solidFill>
            <a:schemeClr val="tx1"/>
          </a:solidFill>
          <a:latin typeface="+mn-lt"/>
          <a:ea typeface="+mn-ea"/>
          <a:cs typeface="+mn-cs"/>
        </a:defRPr>
      </a:lvl1pPr>
      <a:lvl2pPr marL="685731" algn="l" defTabSz="1371464" rtl="0" eaLnBrk="1" latinLnBrk="0" hangingPunct="1">
        <a:defRPr sz="2700" kern="1200">
          <a:solidFill>
            <a:schemeClr val="tx1"/>
          </a:solidFill>
          <a:latin typeface="+mn-lt"/>
          <a:ea typeface="+mn-ea"/>
          <a:cs typeface="+mn-cs"/>
        </a:defRPr>
      </a:lvl2pPr>
      <a:lvl3pPr marL="1371464" algn="l" defTabSz="1371464" rtl="0" eaLnBrk="1" latinLnBrk="0" hangingPunct="1">
        <a:defRPr sz="2700" kern="1200">
          <a:solidFill>
            <a:schemeClr val="tx1"/>
          </a:solidFill>
          <a:latin typeface="+mn-lt"/>
          <a:ea typeface="+mn-ea"/>
          <a:cs typeface="+mn-cs"/>
        </a:defRPr>
      </a:lvl3pPr>
      <a:lvl4pPr marL="2057195" algn="l" defTabSz="1371464" rtl="0" eaLnBrk="1" latinLnBrk="0" hangingPunct="1">
        <a:defRPr sz="2700" kern="1200">
          <a:solidFill>
            <a:schemeClr val="tx1"/>
          </a:solidFill>
          <a:latin typeface="+mn-lt"/>
          <a:ea typeface="+mn-ea"/>
          <a:cs typeface="+mn-cs"/>
        </a:defRPr>
      </a:lvl4pPr>
      <a:lvl5pPr marL="2742926" algn="l" defTabSz="1371464" rtl="0" eaLnBrk="1" latinLnBrk="0" hangingPunct="1">
        <a:defRPr sz="2700" kern="1200">
          <a:solidFill>
            <a:schemeClr val="tx1"/>
          </a:solidFill>
          <a:latin typeface="+mn-lt"/>
          <a:ea typeface="+mn-ea"/>
          <a:cs typeface="+mn-cs"/>
        </a:defRPr>
      </a:lvl5pPr>
      <a:lvl6pPr marL="3428657" algn="l" defTabSz="1371464" rtl="0" eaLnBrk="1" latinLnBrk="0" hangingPunct="1">
        <a:defRPr sz="2700" kern="1200">
          <a:solidFill>
            <a:schemeClr val="tx1"/>
          </a:solidFill>
          <a:latin typeface="+mn-lt"/>
          <a:ea typeface="+mn-ea"/>
          <a:cs typeface="+mn-cs"/>
        </a:defRPr>
      </a:lvl6pPr>
      <a:lvl7pPr marL="4114389" algn="l" defTabSz="1371464" rtl="0" eaLnBrk="1" latinLnBrk="0" hangingPunct="1">
        <a:defRPr sz="2700" kern="1200">
          <a:solidFill>
            <a:schemeClr val="tx1"/>
          </a:solidFill>
          <a:latin typeface="+mn-lt"/>
          <a:ea typeface="+mn-ea"/>
          <a:cs typeface="+mn-cs"/>
        </a:defRPr>
      </a:lvl7pPr>
      <a:lvl8pPr marL="4800120" algn="l" defTabSz="1371464" rtl="0" eaLnBrk="1" latinLnBrk="0" hangingPunct="1">
        <a:defRPr sz="2700" kern="1200">
          <a:solidFill>
            <a:schemeClr val="tx1"/>
          </a:solidFill>
          <a:latin typeface="+mn-lt"/>
          <a:ea typeface="+mn-ea"/>
          <a:cs typeface="+mn-cs"/>
        </a:defRPr>
      </a:lvl8pPr>
      <a:lvl9pPr marL="5485851" algn="l" defTabSz="1371464"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6.xml"/></Relationships>
</file>

<file path=ppt/slides/_rels/slide1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6.xml"/><Relationship Id="rId1" Type="http://schemas.openxmlformats.org/officeDocument/2006/relationships/slideLayout" Target="../slideLayouts/slideLayout24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image" Target="../media/image62.png"/><Relationship Id="rId9" Type="http://schemas.openxmlformats.org/officeDocument/2006/relationships/image" Target="../media/image67.png"/></Relationships>
</file>

<file path=ppt/slides/_rels/slide1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xml"/><Relationship Id="rId1" Type="http://schemas.openxmlformats.org/officeDocument/2006/relationships/slideLayout" Target="../slideLayouts/slideLayout201.xml"/><Relationship Id="rId4" Type="http://schemas.openxmlformats.org/officeDocument/2006/relationships/hyperlink" Target="https://build.nvidia.com/"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8.xml"/><Relationship Id="rId1" Type="http://schemas.openxmlformats.org/officeDocument/2006/relationships/slideLayout" Target="../slideLayouts/slideLayout242.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NVIDIA/metropolis-nim-workflows" TargetMode="External"/><Relationship Id="rId2" Type="http://schemas.openxmlformats.org/officeDocument/2006/relationships/notesSlide" Target="../notesSlides/notesSlide9.xml"/><Relationship Id="rId1" Type="http://schemas.openxmlformats.org/officeDocument/2006/relationships/slideLayout" Target="../slideLayouts/slideLayout244.xml"/><Relationship Id="rId4" Type="http://schemas.openxmlformats.org/officeDocument/2006/relationships/image" Target="../media/image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4.xml"/></Relationships>
</file>

<file path=ppt/slides/_rels/slide1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244.xml"/><Relationship Id="rId4" Type="http://schemas.openxmlformats.org/officeDocument/2006/relationships/hyperlink" Target="https://github.com/NVIDIA/metropolis-nim-workflows"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NVIDIA/metropolis-nim-workflows" TargetMode="External"/><Relationship Id="rId2" Type="http://schemas.openxmlformats.org/officeDocument/2006/relationships/image" Target="../media/image74.png"/><Relationship Id="rId1" Type="http://schemas.openxmlformats.org/officeDocument/2006/relationships/slideLayout" Target="../slideLayouts/slideLayout244.xml"/><Relationship Id="rId4" Type="http://schemas.openxmlformats.org/officeDocument/2006/relationships/image" Target="../media/image7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1.xml"/></Relationships>
</file>

<file path=ppt/slides/_rels/slide2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xml"/><Relationship Id="rId1" Type="http://schemas.openxmlformats.org/officeDocument/2006/relationships/slideLayout" Target="../slideLayouts/slideLayout244.xml"/><Relationship Id="rId5" Type="http://schemas.openxmlformats.org/officeDocument/2006/relationships/image" Target="../media/image77.png"/><Relationship Id="rId4" Type="http://schemas.openxmlformats.org/officeDocument/2006/relationships/hyperlink" Target="https://github.com/NVIDIA/metropolis-nim-workflow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2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9.png"/><Relationship Id="rId7"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286.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xml"/><Relationship Id="rId1" Type="http://schemas.openxmlformats.org/officeDocument/2006/relationships/slideLayout" Target="../slideLayouts/slideLayout372.xml"/></Relationships>
</file>

<file path=ppt/slides/_rels/slide24.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372.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5.xml"/><Relationship Id="rId1" Type="http://schemas.openxmlformats.org/officeDocument/2006/relationships/slideLayout" Target="../slideLayouts/slideLayout372.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286.xml"/><Relationship Id="rId5" Type="http://schemas.openxmlformats.org/officeDocument/2006/relationships/image" Target="../media/image86.png"/><Relationship Id="rId4" Type="http://schemas.openxmlformats.org/officeDocument/2006/relationships/image" Target="../media/image8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7.xml"/></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17.xml"/><Relationship Id="rId1" Type="http://schemas.openxmlformats.org/officeDocument/2006/relationships/slideLayout" Target="../slideLayouts/slideLayout203.xml"/><Relationship Id="rId6" Type="http://schemas.openxmlformats.org/officeDocument/2006/relationships/image" Target="../media/image90.png"/><Relationship Id="rId5" Type="http://schemas.openxmlformats.org/officeDocument/2006/relationships/image" Target="../media/image89.png"/><Relationship Id="rId10" Type="http://schemas.openxmlformats.org/officeDocument/2006/relationships/image" Target="../media/image94.png"/><Relationship Id="rId4" Type="http://schemas.openxmlformats.org/officeDocument/2006/relationships/image" Target="../media/image88.pn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203.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sv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3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8.xml"/><Relationship Id="rId1" Type="http://schemas.openxmlformats.org/officeDocument/2006/relationships/slideLayout" Target="../slideLayouts/slideLayout242.xml"/><Relationship Id="rId4" Type="http://schemas.openxmlformats.org/officeDocument/2006/relationships/hyperlink" Target="https://docs.nvidia.com/jetson/jps/workflows/vlm_workflow.html"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8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hyperlink" Target="https://www.nvidia.com/en-us/use-cases/visual-ai-agents/" TargetMode="External"/><Relationship Id="rId1" Type="http://schemas.openxmlformats.org/officeDocument/2006/relationships/slideLayout" Target="../slideLayouts/slideLayout244.xml"/><Relationship Id="rId5" Type="http://schemas.openxmlformats.org/officeDocument/2006/relationships/image" Target="../media/image107.png"/><Relationship Id="rId4" Type="http://schemas.openxmlformats.org/officeDocument/2006/relationships/image" Target="../media/image106.png"/></Relationships>
</file>

<file path=ppt/slides/_rels/slide36.xml.rels><?xml version="1.0" encoding="UTF-8" standalone="yes"?>
<Relationships xmlns="http://schemas.openxmlformats.org/package/2006/relationships"><Relationship Id="rId8" Type="http://schemas.openxmlformats.org/officeDocument/2006/relationships/hyperlink" Target="https://developer.nvidia.com/blog/build-vlm-powered-visual-ai-agents-using-nvidia-nim-and-nvidia-via-microservices/" TargetMode="External"/><Relationship Id="rId13" Type="http://schemas.openxmlformats.org/officeDocument/2006/relationships/hyperlink" Target="https://www.youtube.com/watch?v=EAhe3aqcRQk" TargetMode="External"/><Relationship Id="rId3" Type="http://schemas.openxmlformats.org/officeDocument/2006/relationships/hyperlink" Target="https://build.nvidia.com/explore/vision" TargetMode="External"/><Relationship Id="rId7" Type="http://schemas.openxmlformats.org/officeDocument/2006/relationships/hyperlink" Target="https://developer.nvidia.com/blog/develop-generative-ai-powered-visual-ai-agents-for-the-edge/" TargetMode="External"/><Relationship Id="rId12" Type="http://schemas.openxmlformats.org/officeDocument/2006/relationships/hyperlink" Target="https://www.youtube.com/watch?v=spzj4JxLcs8" TargetMode="External"/><Relationship Id="rId2" Type="http://schemas.openxmlformats.org/officeDocument/2006/relationships/hyperlink" Target="https://www.nvidia.com/en-us/use-cases/visual-ai-agents/" TargetMode="External"/><Relationship Id="rId1" Type="http://schemas.openxmlformats.org/officeDocument/2006/relationships/slideLayout" Target="../slideLayouts/slideLayout244.xml"/><Relationship Id="rId6" Type="http://schemas.openxmlformats.org/officeDocument/2006/relationships/hyperlink" Target="https://docs.nvidia.com/jetson/jps/workflows/vlm_workflow.html" TargetMode="External"/><Relationship Id="rId11" Type="http://schemas.openxmlformats.org/officeDocument/2006/relationships/image" Target="../media/image54.png"/><Relationship Id="rId5" Type="http://schemas.openxmlformats.org/officeDocument/2006/relationships/hyperlink" Target="https://developer.nvidia.com/visual-insight-agent-early-access" TargetMode="External"/><Relationship Id="rId15" Type="http://schemas.openxmlformats.org/officeDocument/2006/relationships/image" Target="../media/image110.png"/><Relationship Id="rId10" Type="http://schemas.openxmlformats.org/officeDocument/2006/relationships/image" Target="../media/image109.png"/><Relationship Id="rId4" Type="http://schemas.openxmlformats.org/officeDocument/2006/relationships/hyperlink" Target="https://github.com/NVIDIA/metropolis-nim-workflows" TargetMode="External"/><Relationship Id="rId9" Type="http://schemas.openxmlformats.org/officeDocument/2006/relationships/image" Target="../media/image108.png"/><Relationship Id="rId14" Type="http://schemas.openxmlformats.org/officeDocument/2006/relationships/hyperlink" Target="https://www.youtube.com/watch?v=IoqBvSBznok"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374.xml"/><Relationship Id="rId4" Type="http://schemas.openxmlformats.org/officeDocument/2006/relationships/image" Target="../media/image52.svg"/></Relationships>
</file>

<file path=ppt/slides/_rels/slide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5.jpeg"/><Relationship Id="rId2" Type="http://schemas.openxmlformats.org/officeDocument/2006/relationships/notesSlide" Target="../notesSlides/notesSlide3.xml"/><Relationship Id="rId1" Type="http://schemas.openxmlformats.org/officeDocument/2006/relationships/slideLayout" Target="../slideLayouts/slideLayout374.xml"/><Relationship Id="rId6" Type="http://schemas.openxmlformats.org/officeDocument/2006/relationships/image" Target="../media/image54.png"/><Relationship Id="rId5" Type="http://schemas.openxmlformats.org/officeDocument/2006/relationships/image" Target="../media/image52.svg"/><Relationship Id="rId4" Type="http://schemas.openxmlformats.org/officeDocument/2006/relationships/image" Target="../media/image51.png"/></Relationships>
</file>

<file path=ppt/slides/_rels/slide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412.xml"/><Relationship Id="rId4" Type="http://schemas.openxmlformats.org/officeDocument/2006/relationships/hyperlink" Target="https://arxiv.org/pdf/2312.07533.pdf" TargetMode="Externa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5.xml"/><Relationship Id="rId1" Type="http://schemas.openxmlformats.org/officeDocument/2006/relationships/slideLayout" Target="../slideLayouts/slideLayout220.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5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6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70F21-A65C-E848-1D1E-7FD77605F47B}"/>
              </a:ext>
            </a:extLst>
          </p:cNvPr>
          <p:cNvSpPr>
            <a:spLocks noGrp="1"/>
          </p:cNvSpPr>
          <p:nvPr>
            <p:ph type="ctrTitle"/>
          </p:nvPr>
        </p:nvSpPr>
        <p:spPr>
          <a:xfrm>
            <a:off x="858106" y="6534959"/>
            <a:ext cx="13716000" cy="2468880"/>
          </a:xfrm>
        </p:spPr>
        <p:txBody>
          <a:bodyPr/>
          <a:lstStyle/>
          <a:p>
            <a:r>
              <a:rPr lang="en-US" b="1" i="0">
                <a:solidFill>
                  <a:srgbClr val="FFFFFF"/>
                </a:solidFill>
                <a:effectLst/>
                <a:latin typeface="NVIDIA" panose="020B0503020203020204" pitchFamily="34" charset="0"/>
              </a:rPr>
              <a:t>Build Visual AI Agents with Generative AI </a:t>
            </a:r>
            <a:br>
              <a:rPr lang="en-US" b="1" i="0">
                <a:solidFill>
                  <a:srgbClr val="FFFFFF"/>
                </a:solidFill>
                <a:effectLst/>
                <a:latin typeface="NVIDIA" panose="020B0503020203020204" pitchFamily="34" charset="0"/>
              </a:rPr>
            </a:br>
            <a:r>
              <a:rPr lang="en-US" b="1" i="0">
                <a:solidFill>
                  <a:srgbClr val="FFFFFF"/>
                </a:solidFill>
                <a:effectLst/>
                <a:latin typeface="NVIDIA" panose="020B0503020203020204" pitchFamily="34" charset="0"/>
              </a:rPr>
              <a:t>and NVIDIA NIM</a:t>
            </a:r>
            <a:endParaRPr lang="en-US"/>
          </a:p>
        </p:txBody>
      </p:sp>
      <p:sp>
        <p:nvSpPr>
          <p:cNvPr id="3" name="Subtitle 2">
            <a:extLst>
              <a:ext uri="{FF2B5EF4-FFF2-40B4-BE49-F238E27FC236}">
                <a16:creationId xmlns:a16="http://schemas.microsoft.com/office/drawing/2014/main" id="{DCE813DE-6791-EC78-0835-583C5A652B0B}"/>
              </a:ext>
            </a:extLst>
          </p:cNvPr>
          <p:cNvSpPr>
            <a:spLocks noGrp="1"/>
          </p:cNvSpPr>
          <p:nvPr>
            <p:ph type="subTitle" idx="1"/>
          </p:nvPr>
        </p:nvSpPr>
        <p:spPr>
          <a:xfrm>
            <a:off x="858106" y="9014034"/>
            <a:ext cx="13716000" cy="851916"/>
          </a:xfrm>
        </p:spPr>
        <p:txBody>
          <a:bodyPr/>
          <a:lstStyle/>
          <a:p>
            <a:r>
              <a:rPr lang="en-US">
                <a:solidFill>
                  <a:schemeClr val="tx2"/>
                </a:solidFill>
              </a:rPr>
              <a:t>NVIDIA Metropolis Webinar</a:t>
            </a:r>
          </a:p>
        </p:txBody>
      </p:sp>
    </p:spTree>
    <p:extLst>
      <p:ext uri="{BB962C8B-B14F-4D97-AF65-F5344CB8AC3E}">
        <p14:creationId xmlns:p14="http://schemas.microsoft.com/office/powerpoint/2010/main" val="14875688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F4320-6BC3-6660-92E8-D1B9EA557F44}"/>
              </a:ext>
            </a:extLst>
          </p:cNvPr>
          <p:cNvSpPr>
            <a:spLocks noGrp="1"/>
          </p:cNvSpPr>
          <p:nvPr>
            <p:ph type="title"/>
          </p:nvPr>
        </p:nvSpPr>
        <p:spPr/>
        <p:txBody>
          <a:bodyPr/>
          <a:lstStyle/>
          <a:p>
            <a:r>
              <a:rPr lang="en-US" dirty="0"/>
              <a:t>NVIDIA NIM Microservices</a:t>
            </a:r>
          </a:p>
        </p:txBody>
      </p:sp>
      <p:sp>
        <p:nvSpPr>
          <p:cNvPr id="3" name="Text Placeholder 2">
            <a:extLst>
              <a:ext uri="{FF2B5EF4-FFF2-40B4-BE49-F238E27FC236}">
                <a16:creationId xmlns:a16="http://schemas.microsoft.com/office/drawing/2014/main" id="{78B90807-4E13-662D-8A4B-1F37D2B03FA5}"/>
              </a:ext>
            </a:extLst>
          </p:cNvPr>
          <p:cNvSpPr>
            <a:spLocks noGrp="1"/>
          </p:cNvSpPr>
          <p:nvPr>
            <p:ph type="body" sz="quarter" idx="10"/>
          </p:nvPr>
        </p:nvSpPr>
        <p:spPr>
          <a:xfrm>
            <a:off x="1297669" y="1232688"/>
            <a:ext cx="15773400" cy="704088"/>
          </a:xfrm>
        </p:spPr>
        <p:txBody>
          <a:bodyPr/>
          <a:lstStyle/>
          <a:p>
            <a:endParaRPr lang="en-US"/>
          </a:p>
        </p:txBody>
      </p:sp>
      <p:pic>
        <p:nvPicPr>
          <p:cNvPr id="13" name="Picture 12">
            <a:extLst>
              <a:ext uri="{FF2B5EF4-FFF2-40B4-BE49-F238E27FC236}">
                <a16:creationId xmlns:a16="http://schemas.microsoft.com/office/drawing/2014/main" id="{1A836288-71AD-7201-D55D-E4C565E24C2B}"/>
              </a:ext>
            </a:extLst>
          </p:cNvPr>
          <p:cNvPicPr>
            <a:picLocks noChangeAspect="1"/>
          </p:cNvPicPr>
          <p:nvPr/>
        </p:nvPicPr>
        <p:blipFill rotWithShape="1">
          <a:blip r:embed="rId3"/>
          <a:srcRect l="62548" t="91835" r="22373" b="-3000"/>
          <a:stretch/>
        </p:blipFill>
        <p:spPr>
          <a:xfrm>
            <a:off x="6518187" y="8597619"/>
            <a:ext cx="1502418" cy="423036"/>
          </a:xfrm>
          <a:prstGeom prst="rect">
            <a:avLst/>
          </a:prstGeom>
        </p:spPr>
      </p:pic>
      <p:pic>
        <p:nvPicPr>
          <p:cNvPr id="14" name="Picture 13">
            <a:extLst>
              <a:ext uri="{FF2B5EF4-FFF2-40B4-BE49-F238E27FC236}">
                <a16:creationId xmlns:a16="http://schemas.microsoft.com/office/drawing/2014/main" id="{B41C5DBB-D8E6-139B-0DAC-833604323AB1}"/>
              </a:ext>
            </a:extLst>
          </p:cNvPr>
          <p:cNvPicPr>
            <a:picLocks noChangeAspect="1"/>
          </p:cNvPicPr>
          <p:nvPr/>
        </p:nvPicPr>
        <p:blipFill rotWithShape="1">
          <a:blip r:embed="rId3"/>
          <a:srcRect l="29822" t="5986" r="61440" b="72478"/>
          <a:stretch/>
        </p:blipFill>
        <p:spPr>
          <a:xfrm>
            <a:off x="2509724" y="8353525"/>
            <a:ext cx="886559" cy="830905"/>
          </a:xfrm>
          <a:prstGeom prst="rect">
            <a:avLst/>
          </a:prstGeom>
        </p:spPr>
      </p:pic>
      <p:pic>
        <p:nvPicPr>
          <p:cNvPr id="15" name="Picture 14">
            <a:extLst>
              <a:ext uri="{FF2B5EF4-FFF2-40B4-BE49-F238E27FC236}">
                <a16:creationId xmlns:a16="http://schemas.microsoft.com/office/drawing/2014/main" id="{691E71BA-D4CC-7518-1657-82C03F49CFA1}"/>
              </a:ext>
            </a:extLst>
          </p:cNvPr>
          <p:cNvPicPr>
            <a:picLocks noChangeAspect="1"/>
          </p:cNvPicPr>
          <p:nvPr/>
        </p:nvPicPr>
        <p:blipFill rotWithShape="1">
          <a:blip r:embed="rId3"/>
          <a:srcRect l="35942" t="81805" r="43868" b="-2666"/>
          <a:stretch/>
        </p:blipFill>
        <p:spPr>
          <a:xfrm>
            <a:off x="464360" y="8495161"/>
            <a:ext cx="1393913" cy="547631"/>
          </a:xfrm>
          <a:prstGeom prst="rect">
            <a:avLst/>
          </a:prstGeom>
        </p:spPr>
      </p:pic>
      <p:pic>
        <p:nvPicPr>
          <p:cNvPr id="16" name="Picture 2">
            <a:extLst>
              <a:ext uri="{FF2B5EF4-FFF2-40B4-BE49-F238E27FC236}">
                <a16:creationId xmlns:a16="http://schemas.microsoft.com/office/drawing/2014/main" id="{F26208BA-C6C5-89F8-F035-FE3ABDEFC1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30280" y="8659039"/>
            <a:ext cx="1759012" cy="21987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2BCFC692-6A00-6283-32D3-FD2A36AD3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40743" y="8494885"/>
            <a:ext cx="1309098" cy="5481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Lenovo Logo PNG Transparent &amp; SVG Vector - Freebie Supply">
            <a:extLst>
              <a:ext uri="{FF2B5EF4-FFF2-40B4-BE49-F238E27FC236}">
                <a16:creationId xmlns:a16="http://schemas.microsoft.com/office/drawing/2014/main" id="{B64FB718-F4EF-7104-1967-3B9339C9B3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01292" y="8621251"/>
            <a:ext cx="886361" cy="29545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B83D62D3-B80F-74DB-6D52-0D35BCD07D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639105" y="8472341"/>
            <a:ext cx="1119219" cy="59327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a:extLst>
              <a:ext uri="{FF2B5EF4-FFF2-40B4-BE49-F238E27FC236}">
                <a16:creationId xmlns:a16="http://schemas.microsoft.com/office/drawing/2014/main" id="{70B9FB80-B3CE-C6AD-6B47-C7AC75D88A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7733" y="8668448"/>
            <a:ext cx="1819003" cy="28137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433507-9067-9B58-101C-A3E3C01278EF}"/>
              </a:ext>
            </a:extLst>
          </p:cNvPr>
          <p:cNvSpPr txBox="1"/>
          <p:nvPr/>
        </p:nvSpPr>
        <p:spPr>
          <a:xfrm>
            <a:off x="11107159" y="3574856"/>
            <a:ext cx="5204341" cy="707886"/>
          </a:xfrm>
          <a:prstGeom prst="rect">
            <a:avLst/>
          </a:prstGeom>
          <a:noFill/>
        </p:spPr>
        <p:txBody>
          <a:bodyPr wrap="square" rtlCol="0">
            <a:spAutoFit/>
          </a:bodyPr>
          <a:lstStyle/>
          <a:p>
            <a:pPr defTabSz="1371600" fontAlgn="auto">
              <a:spcBef>
                <a:spcPts val="600"/>
              </a:spcBef>
              <a:spcAft>
                <a:spcPts val="0"/>
              </a:spcAft>
              <a:defRPr/>
            </a:pPr>
            <a:r>
              <a:rPr lang="en-US" sz="2000" b="1">
                <a:solidFill>
                  <a:srgbClr val="76B900"/>
                </a:solidFill>
                <a:latin typeface="NVIDIA Sans"/>
                <a:ea typeface="+mn-ea"/>
                <a:cs typeface="NVIDIA Sans"/>
              </a:rPr>
              <a:t>Simplified development</a:t>
            </a:r>
            <a:r>
              <a:rPr lang="en-US" sz="2000">
                <a:solidFill>
                  <a:srgbClr val="000000"/>
                </a:solidFill>
                <a:latin typeface="NVIDIA Sans"/>
                <a:ea typeface="+mn-ea"/>
                <a:cs typeface="NVIDIA Sans"/>
              </a:rPr>
              <a:t> of AI application that can run in enterprise environments</a:t>
            </a:r>
            <a:endParaRPr lang="en-US" sz="2000">
              <a:solidFill>
                <a:srgbClr val="FFFFFF"/>
              </a:solidFill>
              <a:latin typeface="NVIDIA Sans"/>
              <a:ea typeface="+mn-ea"/>
              <a:cs typeface="NVIDIA Sans"/>
            </a:endParaRPr>
          </a:p>
        </p:txBody>
      </p:sp>
      <p:sp>
        <p:nvSpPr>
          <p:cNvPr id="8" name="TextBox 7">
            <a:extLst>
              <a:ext uri="{FF2B5EF4-FFF2-40B4-BE49-F238E27FC236}">
                <a16:creationId xmlns:a16="http://schemas.microsoft.com/office/drawing/2014/main" id="{28717EE5-670E-0D4F-1EE7-D71A1BD1F14E}"/>
              </a:ext>
            </a:extLst>
          </p:cNvPr>
          <p:cNvSpPr txBox="1"/>
          <p:nvPr/>
        </p:nvSpPr>
        <p:spPr>
          <a:xfrm>
            <a:off x="11107159" y="4491969"/>
            <a:ext cx="5694653" cy="661720"/>
          </a:xfrm>
          <a:prstGeom prst="rect">
            <a:avLst/>
          </a:prstGeom>
          <a:noFill/>
        </p:spPr>
        <p:txBody>
          <a:bodyPr wrap="square" lIns="45720" tIns="22860" rIns="45720" bIns="22860" rtlCol="0" anchor="t">
            <a:spAutoFit/>
          </a:bodyPr>
          <a:lstStyle/>
          <a:p>
            <a:pPr defTabSz="1371600" fontAlgn="auto">
              <a:spcBef>
                <a:spcPts val="600"/>
              </a:spcBef>
              <a:spcAft>
                <a:spcPts val="0"/>
              </a:spcAft>
              <a:buClr>
                <a:srgbClr val="76B900"/>
              </a:buClr>
              <a:defRPr/>
            </a:pPr>
            <a:r>
              <a:rPr lang="en-US" sz="2000" b="1">
                <a:solidFill>
                  <a:srgbClr val="76B900"/>
                </a:solidFill>
                <a:latin typeface="NVIDIA Sans"/>
                <a:ea typeface="+mn-ea"/>
                <a:cs typeface="NVIDIA Sans"/>
              </a:rPr>
              <a:t>Day 0 support </a:t>
            </a:r>
            <a:r>
              <a:rPr lang="en-US" sz="2000">
                <a:solidFill>
                  <a:srgbClr val="000000"/>
                </a:solidFill>
                <a:latin typeface="NVIDIA Sans"/>
                <a:ea typeface="+mn-ea"/>
                <a:cs typeface="NVIDIA Sans"/>
              </a:rPr>
              <a:t>for all generative AI models providing choice across the ecosystem</a:t>
            </a:r>
            <a:endParaRPr lang="en-US" sz="2000">
              <a:solidFill>
                <a:srgbClr val="000000"/>
              </a:solidFill>
              <a:latin typeface="NVIDIA Sans"/>
              <a:ea typeface="+mn-ea"/>
            </a:endParaRPr>
          </a:p>
        </p:txBody>
      </p:sp>
      <p:sp>
        <p:nvSpPr>
          <p:cNvPr id="9" name="TextBox 8">
            <a:extLst>
              <a:ext uri="{FF2B5EF4-FFF2-40B4-BE49-F238E27FC236}">
                <a16:creationId xmlns:a16="http://schemas.microsoft.com/office/drawing/2014/main" id="{4CF2D285-9C5F-8DE0-EBAB-069760C049F6}"/>
              </a:ext>
            </a:extLst>
          </p:cNvPr>
          <p:cNvSpPr txBox="1"/>
          <p:nvPr/>
        </p:nvSpPr>
        <p:spPr>
          <a:xfrm>
            <a:off x="11107159" y="6326195"/>
            <a:ext cx="5853315" cy="661720"/>
          </a:xfrm>
          <a:prstGeom prst="rect">
            <a:avLst/>
          </a:prstGeom>
          <a:noFill/>
        </p:spPr>
        <p:txBody>
          <a:bodyPr wrap="square" lIns="45720" tIns="22860" rIns="45720" bIns="22860" rtlCol="0" anchor="t">
            <a:spAutoFit/>
          </a:bodyPr>
          <a:lstStyle/>
          <a:p>
            <a:pPr defTabSz="228600" fontAlgn="auto">
              <a:spcBef>
                <a:spcPts val="600"/>
              </a:spcBef>
              <a:spcAft>
                <a:spcPts val="0"/>
              </a:spcAft>
              <a:defRPr/>
            </a:pPr>
            <a:r>
              <a:rPr lang="en-US" sz="2000" b="1">
                <a:solidFill>
                  <a:srgbClr val="76B900"/>
                </a:solidFill>
                <a:latin typeface="NVIDIA Sans"/>
                <a:ea typeface="+mn-ea"/>
                <a:cs typeface="NVIDIA Sans"/>
              </a:rPr>
              <a:t>Best accuracy </a:t>
            </a:r>
            <a:r>
              <a:rPr lang="en-US" sz="2000">
                <a:solidFill>
                  <a:srgbClr val="000000"/>
                </a:solidFill>
                <a:latin typeface="NVIDIA Sans"/>
                <a:ea typeface="+mn-ea"/>
                <a:cs typeface="NVIDIA Sans"/>
              </a:rPr>
              <a:t>for enterprise by enabling tuning with proprietary data sources</a:t>
            </a:r>
          </a:p>
        </p:txBody>
      </p:sp>
      <p:sp>
        <p:nvSpPr>
          <p:cNvPr id="10" name="TextBox 9">
            <a:extLst>
              <a:ext uri="{FF2B5EF4-FFF2-40B4-BE49-F238E27FC236}">
                <a16:creationId xmlns:a16="http://schemas.microsoft.com/office/drawing/2014/main" id="{4346D1D4-F06F-0105-71F6-4856F844A213}"/>
              </a:ext>
            </a:extLst>
          </p:cNvPr>
          <p:cNvSpPr txBox="1"/>
          <p:nvPr/>
        </p:nvSpPr>
        <p:spPr>
          <a:xfrm>
            <a:off x="11107159" y="5409082"/>
            <a:ext cx="6203264" cy="661720"/>
          </a:xfrm>
          <a:prstGeom prst="rect">
            <a:avLst/>
          </a:prstGeom>
          <a:noFill/>
        </p:spPr>
        <p:txBody>
          <a:bodyPr wrap="square" lIns="45720" tIns="22860" rIns="45720" bIns="22860" rtlCol="0" anchor="t">
            <a:spAutoFit/>
          </a:bodyPr>
          <a:lstStyle/>
          <a:p>
            <a:pPr defTabSz="228600" fontAlgn="auto">
              <a:spcBef>
                <a:spcPts val="600"/>
              </a:spcBef>
              <a:spcAft>
                <a:spcPts val="0"/>
              </a:spcAft>
              <a:buClr>
                <a:srgbClr val="76B900"/>
              </a:buClr>
              <a:defRPr/>
            </a:pPr>
            <a:r>
              <a:rPr lang="en-US" sz="2000" b="1">
                <a:solidFill>
                  <a:srgbClr val="76B900"/>
                </a:solidFill>
                <a:latin typeface="NVIDIA Sans"/>
                <a:ea typeface="+mn-ea"/>
                <a:cs typeface="NVIDIA Sans"/>
              </a:rPr>
              <a:t>Improved TCO </a:t>
            </a:r>
            <a:r>
              <a:rPr lang="en-US" sz="2000">
                <a:solidFill>
                  <a:srgbClr val="000000"/>
                </a:solidFill>
                <a:latin typeface="NVIDIA Sans"/>
                <a:ea typeface="+mn-ea"/>
                <a:cs typeface="NVIDIA Sans"/>
              </a:rPr>
              <a:t>with best latency and throughput running on accelerated infrastructure </a:t>
            </a:r>
            <a:endParaRPr lang="en-US" sz="2000">
              <a:solidFill>
                <a:srgbClr val="000000"/>
              </a:solidFill>
              <a:latin typeface="NVIDIA Sans"/>
              <a:ea typeface="+mn-ea"/>
            </a:endParaRPr>
          </a:p>
        </p:txBody>
      </p:sp>
      <p:sp>
        <p:nvSpPr>
          <p:cNvPr id="11" name="TextBox 10">
            <a:extLst>
              <a:ext uri="{FF2B5EF4-FFF2-40B4-BE49-F238E27FC236}">
                <a16:creationId xmlns:a16="http://schemas.microsoft.com/office/drawing/2014/main" id="{02A7E50B-253F-A654-0BFD-DF6238FDA201}"/>
              </a:ext>
            </a:extLst>
          </p:cNvPr>
          <p:cNvSpPr txBox="1"/>
          <p:nvPr/>
        </p:nvSpPr>
        <p:spPr>
          <a:xfrm>
            <a:off x="11081760" y="7247616"/>
            <a:ext cx="6203263" cy="707886"/>
          </a:xfrm>
          <a:prstGeom prst="rect">
            <a:avLst/>
          </a:prstGeom>
          <a:noFill/>
        </p:spPr>
        <p:txBody>
          <a:bodyPr wrap="square" rtlCol="0">
            <a:spAutoFit/>
          </a:bodyPr>
          <a:lstStyle/>
          <a:p>
            <a:pPr defTabSz="1371600" fontAlgn="auto">
              <a:spcBef>
                <a:spcPts val="600"/>
              </a:spcBef>
              <a:spcAft>
                <a:spcPts val="0"/>
              </a:spcAft>
              <a:defRPr/>
            </a:pPr>
            <a:r>
              <a:rPr lang="en-US" sz="2000" b="1">
                <a:solidFill>
                  <a:srgbClr val="76B900"/>
                </a:solidFill>
                <a:latin typeface="NVIDIA Sans"/>
                <a:ea typeface="+mn-ea"/>
                <a:cs typeface="NVIDIA Sans"/>
              </a:rPr>
              <a:t>Enterprise software </a:t>
            </a:r>
            <a:r>
              <a:rPr lang="en-US" sz="2000">
                <a:solidFill>
                  <a:srgbClr val="000000"/>
                </a:solidFill>
                <a:latin typeface="NVIDIA Sans"/>
                <a:ea typeface="+mn-ea"/>
                <a:cs typeface="NVIDIA Sans"/>
              </a:rPr>
              <a:t>with feature branches, validation and support</a:t>
            </a:r>
            <a:endParaRPr lang="en-US" sz="2000">
              <a:solidFill>
                <a:srgbClr val="FFFFFF"/>
              </a:solidFill>
              <a:latin typeface="NVIDIA Sans"/>
              <a:ea typeface="+mn-ea"/>
            </a:endParaRPr>
          </a:p>
        </p:txBody>
      </p:sp>
      <p:sp>
        <p:nvSpPr>
          <p:cNvPr id="28" name="TextBox 27">
            <a:extLst>
              <a:ext uri="{FF2B5EF4-FFF2-40B4-BE49-F238E27FC236}">
                <a16:creationId xmlns:a16="http://schemas.microsoft.com/office/drawing/2014/main" id="{CB813AD6-6600-1CBB-1EE1-31F66FB40734}"/>
              </a:ext>
            </a:extLst>
          </p:cNvPr>
          <p:cNvSpPr txBox="1"/>
          <p:nvPr/>
        </p:nvSpPr>
        <p:spPr>
          <a:xfrm>
            <a:off x="11107159" y="2657743"/>
            <a:ext cx="5204341" cy="707886"/>
          </a:xfrm>
          <a:prstGeom prst="rect">
            <a:avLst/>
          </a:prstGeom>
          <a:noFill/>
        </p:spPr>
        <p:txBody>
          <a:bodyPr wrap="square" rtlCol="0">
            <a:spAutoFit/>
          </a:bodyPr>
          <a:lstStyle/>
          <a:p>
            <a:pPr defTabSz="228600" fontAlgn="auto">
              <a:spcBef>
                <a:spcPts val="0"/>
              </a:spcBef>
              <a:spcAft>
                <a:spcPts val="0"/>
              </a:spcAft>
              <a:defRPr/>
            </a:pPr>
            <a:r>
              <a:rPr lang="en-US" sz="2000" b="1">
                <a:solidFill>
                  <a:srgbClr val="76B900"/>
                </a:solidFill>
                <a:latin typeface="NVIDIA Sans"/>
                <a:ea typeface="+mn-ea"/>
                <a:cs typeface="NVIDIA Sans"/>
              </a:rPr>
              <a:t>Deploy anywhere and maintain control </a:t>
            </a:r>
            <a:r>
              <a:rPr lang="en-US" sz="2000">
                <a:solidFill>
                  <a:srgbClr val="000000"/>
                </a:solidFill>
                <a:latin typeface="NVIDIA Sans"/>
                <a:ea typeface="+mn-ea"/>
                <a:cs typeface="NVIDIA Sans"/>
              </a:rPr>
              <a:t>of generative AI applications and data</a:t>
            </a:r>
            <a:endParaRPr lang="en-US" sz="2000">
              <a:solidFill>
                <a:srgbClr val="FFFFFF"/>
              </a:solidFill>
              <a:latin typeface="NVIDIA Sans"/>
              <a:ea typeface="+mn-ea"/>
              <a:cs typeface="NVIDIA Sans"/>
            </a:endParaRPr>
          </a:p>
        </p:txBody>
      </p:sp>
      <p:sp>
        <p:nvSpPr>
          <p:cNvPr id="32" name="Diamond 31">
            <a:extLst>
              <a:ext uri="{FF2B5EF4-FFF2-40B4-BE49-F238E27FC236}">
                <a16:creationId xmlns:a16="http://schemas.microsoft.com/office/drawing/2014/main" id="{25FC6C95-4559-2884-8F63-69B7EA052A13}"/>
              </a:ext>
            </a:extLst>
          </p:cNvPr>
          <p:cNvSpPr/>
          <p:nvPr/>
        </p:nvSpPr>
        <p:spPr>
          <a:xfrm>
            <a:off x="8096669" y="6307420"/>
            <a:ext cx="2094661" cy="1366630"/>
          </a:xfrm>
          <a:prstGeom prst="diamond">
            <a:avLst/>
          </a:prstGeom>
          <a:solidFill>
            <a:schemeClr val="tx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000000"/>
              </a:solidFill>
              <a:latin typeface="Trebuchet MS" panose="020B0603020202020204" pitchFamily="34" charset="0"/>
            </a:endParaRPr>
          </a:p>
        </p:txBody>
      </p:sp>
      <p:sp>
        <p:nvSpPr>
          <p:cNvPr id="33" name="TextBox 32">
            <a:extLst>
              <a:ext uri="{FF2B5EF4-FFF2-40B4-BE49-F238E27FC236}">
                <a16:creationId xmlns:a16="http://schemas.microsoft.com/office/drawing/2014/main" id="{8E13E34C-BD9D-8089-F2F1-93D445B2EC8D}"/>
              </a:ext>
            </a:extLst>
          </p:cNvPr>
          <p:cNvSpPr txBox="1"/>
          <p:nvPr/>
        </p:nvSpPr>
        <p:spPr>
          <a:xfrm>
            <a:off x="3001180" y="6946620"/>
            <a:ext cx="3723499" cy="353943"/>
          </a:xfrm>
          <a:prstGeom prst="rect">
            <a:avLst/>
          </a:prstGeom>
          <a:noFill/>
        </p:spPr>
        <p:txBody>
          <a:bodyPr wrap="square" lIns="45720" tIns="22860" rIns="45720" bIns="22860" rtlCol="0" anchor="t">
            <a:spAutoFit/>
          </a:bodyPr>
          <a:lstStyle/>
          <a:p>
            <a:pPr defTabSz="228600" fontAlgn="auto">
              <a:spcBef>
                <a:spcPts val="0"/>
              </a:spcBef>
              <a:spcAft>
                <a:spcPts val="0"/>
              </a:spcAft>
              <a:defRPr/>
            </a:pPr>
            <a:r>
              <a:rPr lang="en-US" sz="2000">
                <a:solidFill>
                  <a:srgbClr val="000000"/>
                </a:solidFill>
                <a:latin typeface="NVIDIA Sans"/>
                <a:ea typeface="+mn-ea"/>
                <a:cs typeface="NVIDIA Sans"/>
              </a:rPr>
              <a:t>Optimized inference engines </a:t>
            </a:r>
          </a:p>
        </p:txBody>
      </p:sp>
      <p:cxnSp>
        <p:nvCxnSpPr>
          <p:cNvPr id="34" name="Connector: Elbow 33">
            <a:extLst>
              <a:ext uri="{FF2B5EF4-FFF2-40B4-BE49-F238E27FC236}">
                <a16:creationId xmlns:a16="http://schemas.microsoft.com/office/drawing/2014/main" id="{8B32FC23-BB3D-C173-DCAC-4DD2591AFAED}"/>
              </a:ext>
            </a:extLst>
          </p:cNvPr>
          <p:cNvCxnSpPr>
            <a:cxnSpLocks/>
            <a:stCxn id="32" idx="1"/>
            <a:endCxn id="33" idx="3"/>
          </p:cNvCxnSpPr>
          <p:nvPr/>
        </p:nvCxnSpPr>
        <p:spPr>
          <a:xfrm rot="10800000" flipV="1">
            <a:off x="6724679" y="6990734"/>
            <a:ext cx="1371990" cy="132857"/>
          </a:xfrm>
          <a:prstGeom prst="bentConnector3">
            <a:avLst>
              <a:gd name="adj1"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EFA4393-B256-0034-DE6B-F1ABBA8A7884}"/>
              </a:ext>
            </a:extLst>
          </p:cNvPr>
          <p:cNvSpPr txBox="1"/>
          <p:nvPr/>
        </p:nvSpPr>
        <p:spPr>
          <a:xfrm>
            <a:off x="7757141" y="2557012"/>
            <a:ext cx="2773716" cy="323165"/>
          </a:xfrm>
          <a:prstGeom prst="rect">
            <a:avLst/>
          </a:prstGeom>
          <a:noFill/>
        </p:spPr>
        <p:txBody>
          <a:bodyPr wrap="square" lIns="45720" tIns="22860" rIns="45720" bIns="22860" rtlCol="0" anchor="t">
            <a:spAutoFit/>
          </a:bodyPr>
          <a:lstStyle/>
          <a:p>
            <a:pPr algn="ctr" defTabSz="1662408">
              <a:lnSpc>
                <a:spcPct val="90000"/>
              </a:lnSpc>
              <a:defRPr/>
            </a:pPr>
            <a:r>
              <a:rPr lang="en-US" sz="2000" b="1" cap="all">
                <a:solidFill>
                  <a:srgbClr val="76B900"/>
                </a:solidFill>
                <a:latin typeface="NVIDIA Sans"/>
                <a:ea typeface="+mn-ea"/>
              </a:rPr>
              <a:t>NVIDIA NIM </a:t>
            </a:r>
          </a:p>
        </p:txBody>
      </p:sp>
      <p:sp>
        <p:nvSpPr>
          <p:cNvPr id="37" name="Diamond 36">
            <a:extLst>
              <a:ext uri="{FF2B5EF4-FFF2-40B4-BE49-F238E27FC236}">
                <a16:creationId xmlns:a16="http://schemas.microsoft.com/office/drawing/2014/main" id="{444005AD-25AB-258F-A886-4307366275EE}"/>
              </a:ext>
            </a:extLst>
          </p:cNvPr>
          <p:cNvSpPr/>
          <p:nvPr/>
        </p:nvSpPr>
        <p:spPr>
          <a:xfrm>
            <a:off x="8096669" y="5804828"/>
            <a:ext cx="2094661" cy="1366630"/>
          </a:xfrm>
          <a:prstGeom prst="diamond">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000000"/>
              </a:solidFill>
              <a:latin typeface="Trebuchet MS" panose="020B0603020202020204" pitchFamily="34" charset="0"/>
            </a:endParaRPr>
          </a:p>
        </p:txBody>
      </p:sp>
      <p:sp>
        <p:nvSpPr>
          <p:cNvPr id="38" name="TextBox 37">
            <a:extLst>
              <a:ext uri="{FF2B5EF4-FFF2-40B4-BE49-F238E27FC236}">
                <a16:creationId xmlns:a16="http://schemas.microsoft.com/office/drawing/2014/main" id="{C73FA428-D14B-6DB6-6219-AC7451D73BF1}"/>
              </a:ext>
            </a:extLst>
          </p:cNvPr>
          <p:cNvSpPr txBox="1"/>
          <p:nvPr/>
        </p:nvSpPr>
        <p:spPr>
          <a:xfrm>
            <a:off x="3001180" y="6106858"/>
            <a:ext cx="2800882" cy="353943"/>
          </a:xfrm>
          <a:prstGeom prst="rect">
            <a:avLst/>
          </a:prstGeom>
          <a:noFill/>
        </p:spPr>
        <p:txBody>
          <a:bodyPr wrap="square" lIns="45720" tIns="22860" rIns="45720" bIns="22860" rtlCol="0" anchor="t">
            <a:spAutoFit/>
          </a:bodyPr>
          <a:lstStyle/>
          <a:p>
            <a:pPr defTabSz="228600" fontAlgn="auto">
              <a:spcBef>
                <a:spcPts val="0"/>
              </a:spcBef>
              <a:spcAft>
                <a:spcPts val="0"/>
              </a:spcAft>
              <a:defRPr/>
            </a:pPr>
            <a:r>
              <a:rPr lang="en-US" sz="2000">
                <a:solidFill>
                  <a:srgbClr val="000000"/>
                </a:solidFill>
                <a:latin typeface="NVIDIA Sans"/>
                <a:ea typeface="+mn-ea"/>
                <a:cs typeface="NVIDIA Sans"/>
              </a:rPr>
              <a:t>Domain specific code</a:t>
            </a:r>
          </a:p>
        </p:txBody>
      </p:sp>
      <p:cxnSp>
        <p:nvCxnSpPr>
          <p:cNvPr id="39" name="Connector: Elbow 38">
            <a:extLst>
              <a:ext uri="{FF2B5EF4-FFF2-40B4-BE49-F238E27FC236}">
                <a16:creationId xmlns:a16="http://schemas.microsoft.com/office/drawing/2014/main" id="{DE47D23B-55B7-FC41-DBB9-8C014F4FCDDE}"/>
              </a:ext>
            </a:extLst>
          </p:cNvPr>
          <p:cNvCxnSpPr>
            <a:cxnSpLocks/>
            <a:stCxn id="37" idx="1"/>
            <a:endCxn id="38" idx="3"/>
          </p:cNvCxnSpPr>
          <p:nvPr/>
        </p:nvCxnSpPr>
        <p:spPr>
          <a:xfrm rot="10800000">
            <a:off x="5802063" y="6283831"/>
            <a:ext cx="2294607" cy="204313"/>
          </a:xfrm>
          <a:prstGeom prst="bentConnector3">
            <a:avLst>
              <a:gd name="adj1"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42" name="Diamond 41">
            <a:extLst>
              <a:ext uri="{FF2B5EF4-FFF2-40B4-BE49-F238E27FC236}">
                <a16:creationId xmlns:a16="http://schemas.microsoft.com/office/drawing/2014/main" id="{EC6454BE-4104-1BFD-F810-7A4F0667DE3E}"/>
              </a:ext>
            </a:extLst>
          </p:cNvPr>
          <p:cNvSpPr/>
          <p:nvPr/>
        </p:nvSpPr>
        <p:spPr>
          <a:xfrm>
            <a:off x="8096669" y="5302237"/>
            <a:ext cx="2094661" cy="1366630"/>
          </a:xfrm>
          <a:prstGeom prst="diamond">
            <a:avLst/>
          </a:prstGeom>
          <a:solidFill>
            <a:schemeClr val="tx2">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000000"/>
              </a:solidFill>
              <a:latin typeface="Trebuchet MS" panose="020B0603020202020204" pitchFamily="34" charset="0"/>
            </a:endParaRPr>
          </a:p>
        </p:txBody>
      </p:sp>
      <p:sp>
        <p:nvSpPr>
          <p:cNvPr id="43" name="TextBox 42">
            <a:extLst>
              <a:ext uri="{FF2B5EF4-FFF2-40B4-BE49-F238E27FC236}">
                <a16:creationId xmlns:a16="http://schemas.microsoft.com/office/drawing/2014/main" id="{BDE88529-1E75-D0C7-3FC1-EDD1A62B6F15}"/>
              </a:ext>
            </a:extLst>
          </p:cNvPr>
          <p:cNvSpPr txBox="1"/>
          <p:nvPr/>
        </p:nvSpPr>
        <p:spPr>
          <a:xfrm>
            <a:off x="3001180" y="5325992"/>
            <a:ext cx="3723499" cy="353943"/>
          </a:xfrm>
          <a:prstGeom prst="rect">
            <a:avLst/>
          </a:prstGeom>
          <a:noFill/>
        </p:spPr>
        <p:txBody>
          <a:bodyPr wrap="square" lIns="45720" tIns="22860" rIns="45720" bIns="22860" rtlCol="0" anchor="t">
            <a:spAutoFit/>
          </a:bodyPr>
          <a:lstStyle/>
          <a:p>
            <a:pPr defTabSz="228600" fontAlgn="auto">
              <a:spcBef>
                <a:spcPts val="0"/>
              </a:spcBef>
              <a:spcAft>
                <a:spcPts val="0"/>
              </a:spcAft>
              <a:defRPr/>
            </a:pPr>
            <a:r>
              <a:rPr lang="en-US" sz="2000">
                <a:solidFill>
                  <a:srgbClr val="000000"/>
                </a:solidFill>
                <a:latin typeface="NVIDIA Sans"/>
                <a:ea typeface="+mn-ea"/>
                <a:cs typeface="NVIDIA Sans"/>
              </a:rPr>
              <a:t>Support for custom models</a:t>
            </a:r>
          </a:p>
        </p:txBody>
      </p:sp>
      <p:cxnSp>
        <p:nvCxnSpPr>
          <p:cNvPr id="44" name="Connector: Elbow 43">
            <a:extLst>
              <a:ext uri="{FF2B5EF4-FFF2-40B4-BE49-F238E27FC236}">
                <a16:creationId xmlns:a16="http://schemas.microsoft.com/office/drawing/2014/main" id="{9A292F03-0258-91B0-E5DE-46752BCEF660}"/>
              </a:ext>
            </a:extLst>
          </p:cNvPr>
          <p:cNvCxnSpPr>
            <a:cxnSpLocks/>
            <a:stCxn id="42" idx="1"/>
          </p:cNvCxnSpPr>
          <p:nvPr/>
        </p:nvCxnSpPr>
        <p:spPr>
          <a:xfrm rot="10800000">
            <a:off x="6499597" y="5482962"/>
            <a:ext cx="1597073" cy="502591"/>
          </a:xfrm>
          <a:prstGeom prst="bentConnector3">
            <a:avLst>
              <a:gd name="adj1" fmla="val 72404"/>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46" name="Group 45">
            <a:extLst>
              <a:ext uri="{FF2B5EF4-FFF2-40B4-BE49-F238E27FC236}">
                <a16:creationId xmlns:a16="http://schemas.microsoft.com/office/drawing/2014/main" id="{F866C1C6-21B6-0182-5894-B4DF9003D47F}"/>
              </a:ext>
            </a:extLst>
          </p:cNvPr>
          <p:cNvGrpSpPr/>
          <p:nvPr/>
        </p:nvGrpSpPr>
        <p:grpSpPr>
          <a:xfrm>
            <a:off x="3001180" y="4561361"/>
            <a:ext cx="7190150" cy="1604914"/>
            <a:chOff x="6039541" y="9274162"/>
            <a:chExt cx="14380299" cy="3209828"/>
          </a:xfrm>
        </p:grpSpPr>
        <p:sp>
          <p:nvSpPr>
            <p:cNvPr id="47" name="Diamond 46">
              <a:extLst>
                <a:ext uri="{FF2B5EF4-FFF2-40B4-BE49-F238E27FC236}">
                  <a16:creationId xmlns:a16="http://schemas.microsoft.com/office/drawing/2014/main" id="{1E16FAED-2B67-E2DF-2DC5-40DE20E94696}"/>
                </a:ext>
              </a:extLst>
            </p:cNvPr>
            <p:cNvSpPr/>
            <p:nvPr/>
          </p:nvSpPr>
          <p:spPr>
            <a:xfrm>
              <a:off x="16230519" y="9750730"/>
              <a:ext cx="4189321" cy="2733260"/>
            </a:xfrm>
            <a:prstGeom prst="diamond">
              <a:avLst/>
            </a:prstGeom>
            <a:solidFill>
              <a:schemeClr val="accent1">
                <a:lumMod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000000"/>
                </a:solidFill>
                <a:latin typeface="Trebuchet MS" panose="020B0603020202020204" pitchFamily="34" charset="0"/>
              </a:endParaRPr>
            </a:p>
          </p:txBody>
        </p:sp>
        <p:sp>
          <p:nvSpPr>
            <p:cNvPr id="48" name="TextBox 47">
              <a:extLst>
                <a:ext uri="{FF2B5EF4-FFF2-40B4-BE49-F238E27FC236}">
                  <a16:creationId xmlns:a16="http://schemas.microsoft.com/office/drawing/2014/main" id="{D0E5FBFA-8977-118F-0F23-A5045402E1FE}"/>
                </a:ext>
              </a:extLst>
            </p:cNvPr>
            <p:cNvSpPr txBox="1"/>
            <p:nvPr/>
          </p:nvSpPr>
          <p:spPr>
            <a:xfrm>
              <a:off x="6039541" y="9274162"/>
              <a:ext cx="6114052" cy="800220"/>
            </a:xfrm>
            <a:prstGeom prst="rect">
              <a:avLst/>
            </a:prstGeom>
            <a:noFill/>
          </p:spPr>
          <p:txBody>
            <a:bodyPr wrap="square" rtlCol="0">
              <a:spAutoFit/>
            </a:bodyPr>
            <a:lstStyle/>
            <a:p>
              <a:pPr defTabSz="228600" fontAlgn="auto">
                <a:spcBef>
                  <a:spcPts val="0"/>
                </a:spcBef>
                <a:spcAft>
                  <a:spcPts val="0"/>
                </a:spcAft>
                <a:defRPr/>
              </a:pPr>
              <a:r>
                <a:rPr lang="en-US" sz="2000">
                  <a:solidFill>
                    <a:srgbClr val="000000"/>
                  </a:solidFill>
                  <a:latin typeface="NVIDIA Sans" panose="020B0503020203020204" pitchFamily="34" charset="0"/>
                  <a:ea typeface="+mn-ea"/>
                  <a:cs typeface="NVIDIA Sans" panose="020B0503020203020204" pitchFamily="34" charset="0"/>
                </a:rPr>
                <a:t>Industry standard APIs</a:t>
              </a:r>
            </a:p>
          </p:txBody>
        </p:sp>
        <p:cxnSp>
          <p:nvCxnSpPr>
            <p:cNvPr id="50" name="Connector: Elbow 49">
              <a:extLst>
                <a:ext uri="{FF2B5EF4-FFF2-40B4-BE49-F238E27FC236}">
                  <a16:creationId xmlns:a16="http://schemas.microsoft.com/office/drawing/2014/main" id="{8261B411-FE53-1EF4-914F-268F9CB89E6D}"/>
                </a:ext>
              </a:extLst>
            </p:cNvPr>
            <p:cNvCxnSpPr>
              <a:cxnSpLocks/>
              <a:stCxn id="47" idx="1"/>
              <a:endCxn id="48" idx="3"/>
            </p:cNvCxnSpPr>
            <p:nvPr/>
          </p:nvCxnSpPr>
          <p:spPr>
            <a:xfrm rot="10800000">
              <a:off x="12153595" y="9674272"/>
              <a:ext cx="4076926" cy="1443088"/>
            </a:xfrm>
            <a:prstGeom prst="bentConnector3">
              <a:avLst>
                <a:gd name="adj1"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grpSp>
      <p:sp>
        <p:nvSpPr>
          <p:cNvPr id="65" name="TextBox 64">
            <a:extLst>
              <a:ext uri="{FF2B5EF4-FFF2-40B4-BE49-F238E27FC236}">
                <a16:creationId xmlns:a16="http://schemas.microsoft.com/office/drawing/2014/main" id="{E1BCABDB-F067-30AF-A73C-28D3016E14FB}"/>
              </a:ext>
            </a:extLst>
          </p:cNvPr>
          <p:cNvSpPr txBox="1"/>
          <p:nvPr/>
        </p:nvSpPr>
        <p:spPr>
          <a:xfrm>
            <a:off x="8672056" y="8531092"/>
            <a:ext cx="1406773" cy="523220"/>
          </a:xfrm>
          <a:prstGeom prst="rect">
            <a:avLst/>
          </a:prstGeom>
          <a:noFill/>
        </p:spPr>
        <p:txBody>
          <a:bodyPr wrap="square" rtlCol="0">
            <a:spAutoFit/>
          </a:bodyPr>
          <a:lstStyle/>
          <a:p>
            <a:pPr algn="ctr" defTabSz="228600" fontAlgn="auto">
              <a:spcBef>
                <a:spcPts val="0"/>
              </a:spcBef>
              <a:spcAft>
                <a:spcPts val="0"/>
              </a:spcAft>
              <a:defRPr/>
            </a:pPr>
            <a:r>
              <a:rPr lang="en-US" sz="1400">
                <a:solidFill>
                  <a:srgbClr val="000000"/>
                </a:solidFill>
                <a:latin typeface="NVIDIA Sans" panose="020B0503020203020204" pitchFamily="34" charset="0"/>
                <a:ea typeface="+mn-ea"/>
                <a:cs typeface="NVIDIA Sans" panose="020B0503020203020204" pitchFamily="34" charset="0"/>
              </a:rPr>
              <a:t>DGX &amp; </a:t>
            </a:r>
          </a:p>
          <a:p>
            <a:pPr algn="ctr" defTabSz="228600" fontAlgn="auto">
              <a:spcBef>
                <a:spcPts val="0"/>
              </a:spcBef>
              <a:spcAft>
                <a:spcPts val="0"/>
              </a:spcAft>
              <a:defRPr/>
            </a:pPr>
            <a:r>
              <a:rPr lang="en-US" sz="1400">
                <a:solidFill>
                  <a:srgbClr val="000000"/>
                </a:solidFill>
                <a:latin typeface="NVIDIA Sans" panose="020B0503020203020204" pitchFamily="34" charset="0"/>
                <a:ea typeface="+mn-ea"/>
                <a:cs typeface="NVIDIA Sans" panose="020B0503020203020204" pitchFamily="34" charset="0"/>
              </a:rPr>
              <a:t>DGX Cloud</a:t>
            </a:r>
          </a:p>
        </p:txBody>
      </p:sp>
      <p:grpSp>
        <p:nvGrpSpPr>
          <p:cNvPr id="53" name="Group 52">
            <a:extLst>
              <a:ext uri="{FF2B5EF4-FFF2-40B4-BE49-F238E27FC236}">
                <a16:creationId xmlns:a16="http://schemas.microsoft.com/office/drawing/2014/main" id="{7EBA35C8-E768-A862-DE0E-E3B093F3A2B4}"/>
              </a:ext>
            </a:extLst>
          </p:cNvPr>
          <p:cNvGrpSpPr/>
          <p:nvPr/>
        </p:nvGrpSpPr>
        <p:grpSpPr>
          <a:xfrm>
            <a:off x="3001180" y="3752821"/>
            <a:ext cx="5076897" cy="707886"/>
            <a:chOff x="6039541" y="7657081"/>
            <a:chExt cx="10153793" cy="1415771"/>
          </a:xfrm>
        </p:grpSpPr>
        <p:cxnSp>
          <p:nvCxnSpPr>
            <p:cNvPr id="54" name="Connector: Elbow 53">
              <a:extLst>
                <a:ext uri="{FF2B5EF4-FFF2-40B4-BE49-F238E27FC236}">
                  <a16:creationId xmlns:a16="http://schemas.microsoft.com/office/drawing/2014/main" id="{14E969FF-78D2-DD0F-41FF-D4819E85FAB2}"/>
                </a:ext>
              </a:extLst>
            </p:cNvPr>
            <p:cNvCxnSpPr>
              <a:cxnSpLocks/>
              <a:stCxn id="61" idx="1"/>
            </p:cNvCxnSpPr>
            <p:nvPr/>
          </p:nvCxnSpPr>
          <p:spPr>
            <a:xfrm rot="10800000">
              <a:off x="13449356" y="8067245"/>
              <a:ext cx="2743978" cy="738279"/>
            </a:xfrm>
            <a:prstGeom prst="bentConnector3">
              <a:avLst>
                <a:gd name="adj1" fmla="val 50000"/>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07E14C1-0933-1A22-EFE6-49F3C6E8ECA2}"/>
                </a:ext>
              </a:extLst>
            </p:cNvPr>
            <p:cNvSpPr txBox="1"/>
            <p:nvPr/>
          </p:nvSpPr>
          <p:spPr>
            <a:xfrm>
              <a:off x="6039541" y="7657081"/>
              <a:ext cx="8362259" cy="1415771"/>
            </a:xfrm>
            <a:prstGeom prst="rect">
              <a:avLst/>
            </a:prstGeom>
            <a:noFill/>
          </p:spPr>
          <p:txBody>
            <a:bodyPr wrap="square" rtlCol="0">
              <a:spAutoFit/>
            </a:bodyPr>
            <a:lstStyle/>
            <a:p>
              <a:pPr defTabSz="228600" fontAlgn="auto">
                <a:spcBef>
                  <a:spcPts val="0"/>
                </a:spcBef>
                <a:spcAft>
                  <a:spcPts val="0"/>
                </a:spcAft>
                <a:defRPr/>
              </a:pPr>
              <a:r>
                <a:rPr lang="en-US" sz="2000">
                  <a:solidFill>
                    <a:srgbClr val="000000"/>
                  </a:solidFill>
                  <a:latin typeface="NVIDIA Sans" panose="020B0503020203020204" pitchFamily="34" charset="0"/>
                  <a:ea typeface="+mn-ea"/>
                  <a:cs typeface="NVIDIA Sans" panose="020B0503020203020204" pitchFamily="34" charset="0"/>
                </a:rPr>
                <a:t>Prebuilt container and Helm chart</a:t>
              </a:r>
            </a:p>
          </p:txBody>
        </p:sp>
      </p:grpSp>
      <p:sp>
        <p:nvSpPr>
          <p:cNvPr id="4" name="Flowchart: Decision 3">
            <a:extLst>
              <a:ext uri="{FF2B5EF4-FFF2-40B4-BE49-F238E27FC236}">
                <a16:creationId xmlns:a16="http://schemas.microsoft.com/office/drawing/2014/main" id="{403CB91E-E08E-4F1F-B9C2-73A27BFD1283}"/>
              </a:ext>
            </a:extLst>
          </p:cNvPr>
          <p:cNvSpPr/>
          <p:nvPr/>
        </p:nvSpPr>
        <p:spPr>
          <a:xfrm>
            <a:off x="8414605" y="4799645"/>
            <a:ext cx="1421608" cy="900284"/>
          </a:xfrm>
          <a:prstGeom prst="flowChartDecisi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Trebuchet MS" panose="020B0603020202020204" pitchFamily="34" charset="0"/>
            </a:endParaRPr>
          </a:p>
        </p:txBody>
      </p:sp>
      <p:grpSp>
        <p:nvGrpSpPr>
          <p:cNvPr id="52" name="Group 51">
            <a:extLst>
              <a:ext uri="{FF2B5EF4-FFF2-40B4-BE49-F238E27FC236}">
                <a16:creationId xmlns:a16="http://schemas.microsoft.com/office/drawing/2014/main" id="{BF78B280-4EE7-8871-203A-E88508FF94A9}"/>
              </a:ext>
            </a:extLst>
          </p:cNvPr>
          <p:cNvGrpSpPr/>
          <p:nvPr/>
        </p:nvGrpSpPr>
        <p:grpSpPr>
          <a:xfrm>
            <a:off x="8030588" y="2956082"/>
            <a:ext cx="2228293" cy="2765430"/>
            <a:chOff x="6476271" y="10172310"/>
            <a:chExt cx="1103840" cy="1369924"/>
          </a:xfrm>
        </p:grpSpPr>
        <p:sp>
          <p:nvSpPr>
            <p:cNvPr id="59" name="Hexagon 58">
              <a:extLst>
                <a:ext uri="{FF2B5EF4-FFF2-40B4-BE49-F238E27FC236}">
                  <a16:creationId xmlns:a16="http://schemas.microsoft.com/office/drawing/2014/main" id="{0A9AED52-9C91-6F46-231E-8FE5CB56FFB3}"/>
                </a:ext>
              </a:extLst>
            </p:cNvPr>
            <p:cNvSpPr/>
            <p:nvPr/>
          </p:nvSpPr>
          <p:spPr>
            <a:xfrm rot="16200000">
              <a:off x="6402315" y="10246266"/>
              <a:ext cx="1251752" cy="1103840"/>
            </a:xfrm>
            <a:prstGeom prst="hexagon">
              <a:avLst>
                <a:gd name="adj" fmla="val 28461"/>
                <a:gd name="vf" fmla="val 115470"/>
              </a:avLst>
            </a:prstGeom>
            <a:solidFill>
              <a:schemeClr val="bg1"/>
            </a:solidFill>
            <a:ln w="12700" cap="flat" cmpd="sng" algn="ctr">
              <a:noFill/>
              <a:prstDash val="solid"/>
            </a:ln>
            <a:effectLst/>
            <a:scene3d>
              <a:camera prst="orthographicFront"/>
              <a:lightRig rig="soft" dir="t">
                <a:rot lat="0" lon="0" rev="20400000"/>
              </a:lightRig>
            </a:scene3d>
            <a:sp3d prstMaterial="plastic"/>
          </p:spPr>
          <p:txBody>
            <a:bodyPr bIns="22860" rtlCol="0" anchor="ctr"/>
            <a:lstStyle/>
            <a:p>
              <a:pPr algn="ctr" defTabSz="228600" fontAlgn="auto">
                <a:spcBef>
                  <a:spcPts val="0"/>
                </a:spcBef>
                <a:spcAft>
                  <a:spcPts val="0"/>
                </a:spcAft>
                <a:defRPr/>
              </a:pPr>
              <a:endParaRPr lang="en-US" sz="1000">
                <a:solidFill>
                  <a:srgbClr val="000000"/>
                </a:solidFill>
                <a:latin typeface="NVIDIA Sans" panose="020B0503020203020204" pitchFamily="34" charset="0"/>
                <a:ea typeface="+mn-ea"/>
                <a:cs typeface="NVIDIA Sans" panose="020B0503020203020204" pitchFamily="34" charset="0"/>
              </a:endParaRPr>
            </a:p>
          </p:txBody>
        </p:sp>
        <p:pic>
          <p:nvPicPr>
            <p:cNvPr id="61" name="Graphic 60">
              <a:extLst>
                <a:ext uri="{FF2B5EF4-FFF2-40B4-BE49-F238E27FC236}">
                  <a16:creationId xmlns:a16="http://schemas.microsoft.com/office/drawing/2014/main" id="{B89D1F41-AF31-57B8-30E6-CD075794C23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509005" y="10195716"/>
              <a:ext cx="1037639" cy="1346518"/>
            </a:xfrm>
            <a:prstGeom prst="rect">
              <a:avLst/>
            </a:prstGeom>
          </p:spPr>
        </p:pic>
      </p:grpSp>
    </p:spTree>
    <p:extLst>
      <p:ext uri="{BB962C8B-B14F-4D97-AF65-F5344CB8AC3E}">
        <p14:creationId xmlns:p14="http://schemas.microsoft.com/office/powerpoint/2010/main" val="2776728470"/>
      </p:ext>
    </p:extLst>
  </p:cSld>
  <p:clrMapOvr>
    <a:masterClrMapping/>
  </p:clrMapOvr>
  <mc:AlternateContent xmlns:mc="http://schemas.openxmlformats.org/markup-compatibility/2006" xmlns:p14="http://schemas.microsoft.com/office/powerpoint/2010/main">
    <mc:Choice Requires="p14">
      <p:transition p14:dur="10" advTm="23253"/>
    </mc:Choice>
    <mc:Fallback xmlns="">
      <p:transition advTm="23253"/>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Rounded Corners 28">
            <a:extLst>
              <a:ext uri="{FF2B5EF4-FFF2-40B4-BE49-F238E27FC236}">
                <a16:creationId xmlns:a16="http://schemas.microsoft.com/office/drawing/2014/main" id="{DCCE48DF-5475-0721-673F-4DE2F98D8750}"/>
              </a:ext>
            </a:extLst>
          </p:cNvPr>
          <p:cNvSpPr/>
          <p:nvPr/>
        </p:nvSpPr>
        <p:spPr>
          <a:xfrm>
            <a:off x="2132205" y="2789045"/>
            <a:ext cx="7258197" cy="4624204"/>
          </a:xfrm>
          <a:prstGeom prst="roundRect">
            <a:avLst>
              <a:gd name="adj" fmla="val 4298"/>
            </a:avLst>
          </a:prstGeom>
          <a:noFill/>
          <a:ln w="28575">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tIns="365760" bIns="22860" rtlCol="0" anchor="ctr"/>
          <a:lstStyle/>
          <a:p>
            <a:pPr algn="ctr" defTabSz="228600" fontAlgn="auto">
              <a:spcBef>
                <a:spcPts val="0"/>
              </a:spcBef>
              <a:spcAft>
                <a:spcPts val="0"/>
              </a:spcAft>
              <a:defRPr/>
            </a:pPr>
            <a:endParaRPr lang="en-US">
              <a:solidFill>
                <a:srgbClr val="000000">
                  <a:lumMod val="85000"/>
                  <a:lumOff val="15000"/>
                </a:srgbClr>
              </a:solidFill>
              <a:latin typeface="NVIDIA Sans" panose="020B0503020203020204" pitchFamily="34" charset="0"/>
              <a:cs typeface="NVIDIA Sans" panose="020B0503020203020204" pitchFamily="34" charset="0"/>
            </a:endParaRPr>
          </a:p>
        </p:txBody>
      </p:sp>
      <p:sp>
        <p:nvSpPr>
          <p:cNvPr id="34" name="TextBox 33">
            <a:extLst>
              <a:ext uri="{FF2B5EF4-FFF2-40B4-BE49-F238E27FC236}">
                <a16:creationId xmlns:a16="http://schemas.microsoft.com/office/drawing/2014/main" id="{DA9EDB39-7634-2FDD-A356-8713534622AA}"/>
              </a:ext>
            </a:extLst>
          </p:cNvPr>
          <p:cNvSpPr txBox="1"/>
          <p:nvPr/>
        </p:nvSpPr>
        <p:spPr>
          <a:xfrm>
            <a:off x="2129234" y="3002876"/>
            <a:ext cx="7258197" cy="353943"/>
          </a:xfrm>
          <a:prstGeom prst="rect">
            <a:avLst/>
          </a:prstGeom>
          <a:noFill/>
        </p:spPr>
        <p:txBody>
          <a:bodyPr wrap="square" lIns="45720" tIns="22860" rIns="45720" bIns="22860" rtlCol="0" anchor="t">
            <a:spAutoFit/>
          </a:bodyPr>
          <a:lstStyle/>
          <a:p>
            <a:pPr algn="ctr" defTabSz="228600" fontAlgn="auto">
              <a:spcBef>
                <a:spcPts val="0"/>
              </a:spcBef>
              <a:spcAft>
                <a:spcPts val="0"/>
              </a:spcAft>
              <a:defRPr/>
            </a:pPr>
            <a:r>
              <a:rPr lang="en-US" sz="2000" dirty="0">
                <a:solidFill>
                  <a:srgbClr val="000000">
                    <a:lumMod val="85000"/>
                    <a:lumOff val="15000"/>
                  </a:srgbClr>
                </a:solidFill>
                <a:latin typeface="NVIDIA Sans" panose="020B0503020203020204" pitchFamily="34" charset="0"/>
                <a:ea typeface="+mn-ea"/>
                <a:cs typeface="NVIDIA Sans" panose="020B0503020203020204" pitchFamily="34" charset="0"/>
              </a:rPr>
              <a:t>VISION LANGUAGE MODEL (VLM)</a:t>
            </a:r>
            <a:r>
              <a:rPr lang="en-US" sz="2000" dirty="0">
                <a:solidFill>
                  <a:srgbClr val="FFFFFF"/>
                </a:solidFill>
                <a:latin typeface="NVIDIA Sans" panose="020B0503020203020204" pitchFamily="34" charset="0"/>
                <a:ea typeface="+mn-ea"/>
                <a:cs typeface="NVIDIA Sans" panose="020B0503020203020204" pitchFamily="34" charset="0"/>
              </a:rPr>
              <a:t> </a:t>
            </a:r>
            <a:r>
              <a:rPr lang="en-US" sz="2000" dirty="0">
                <a:solidFill>
                  <a:srgbClr val="000000">
                    <a:lumMod val="85000"/>
                    <a:lumOff val="15000"/>
                  </a:srgbClr>
                </a:solidFill>
                <a:latin typeface="NVIDIA Sans" panose="020B0503020203020204" pitchFamily="34" charset="0"/>
                <a:ea typeface="+mn-ea"/>
                <a:cs typeface="NVIDIA Sans" panose="020B0503020203020204" pitchFamily="34" charset="0"/>
              </a:rPr>
              <a:t>NIM</a:t>
            </a:r>
          </a:p>
        </p:txBody>
      </p:sp>
      <p:sp>
        <p:nvSpPr>
          <p:cNvPr id="39" name="TextBox 38">
            <a:extLst>
              <a:ext uri="{FF2B5EF4-FFF2-40B4-BE49-F238E27FC236}">
                <a16:creationId xmlns:a16="http://schemas.microsoft.com/office/drawing/2014/main" id="{A1F648C7-13F1-9174-907C-64FE76DF5A6E}"/>
              </a:ext>
            </a:extLst>
          </p:cNvPr>
          <p:cNvSpPr txBox="1"/>
          <p:nvPr/>
        </p:nvSpPr>
        <p:spPr>
          <a:xfrm>
            <a:off x="2472254" y="4789285"/>
            <a:ext cx="1316733" cy="307777"/>
          </a:xfrm>
          <a:prstGeom prst="rect">
            <a:avLst/>
          </a:prstGeom>
          <a:noFill/>
        </p:spPr>
        <p:txBody>
          <a:bodyPr wrap="square" rtlCol="0">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NEVA</a:t>
            </a:r>
          </a:p>
        </p:txBody>
      </p:sp>
      <p:sp>
        <p:nvSpPr>
          <p:cNvPr id="40" name="TextBox 39">
            <a:extLst>
              <a:ext uri="{FF2B5EF4-FFF2-40B4-BE49-F238E27FC236}">
                <a16:creationId xmlns:a16="http://schemas.microsoft.com/office/drawing/2014/main" id="{A56A26C7-7FD7-C124-0ADD-EC3E9AD8BAF3}"/>
              </a:ext>
            </a:extLst>
          </p:cNvPr>
          <p:cNvSpPr txBox="1"/>
          <p:nvPr/>
        </p:nvSpPr>
        <p:spPr>
          <a:xfrm>
            <a:off x="2366421" y="6506427"/>
            <a:ext cx="1466876" cy="738664"/>
          </a:xfrm>
          <a:prstGeom prst="rect">
            <a:avLst/>
          </a:prstGeom>
          <a:noFill/>
        </p:spPr>
        <p:txBody>
          <a:bodyPr wrap="square" rtlCol="0">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Florence 2</a:t>
            </a:r>
          </a:p>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7B</a:t>
            </a:r>
          </a:p>
          <a:p>
            <a:pPr algn="ctr" defTabSz="228600" fontAlgn="auto">
              <a:spcBef>
                <a:spcPts val="0"/>
              </a:spcBef>
              <a:spcAft>
                <a:spcPts val="0"/>
              </a:spcAft>
              <a:defRPr/>
            </a:pPr>
            <a:endParaRPr lang="en-US" sz="1400">
              <a:solidFill>
                <a:srgbClr val="000000">
                  <a:lumMod val="85000"/>
                  <a:lumOff val="15000"/>
                </a:srgbClr>
              </a:solidFill>
              <a:latin typeface="NVIDIA Sans" panose="020B0503020203020204" pitchFamily="34" charset="0"/>
              <a:ea typeface="+mn-ea"/>
              <a:cs typeface="NVIDIA Sans" panose="020B0503020203020204" pitchFamily="34" charset="0"/>
            </a:endParaRPr>
          </a:p>
        </p:txBody>
      </p:sp>
      <p:sp>
        <p:nvSpPr>
          <p:cNvPr id="43" name="TextBox 42">
            <a:extLst>
              <a:ext uri="{FF2B5EF4-FFF2-40B4-BE49-F238E27FC236}">
                <a16:creationId xmlns:a16="http://schemas.microsoft.com/office/drawing/2014/main" id="{4825543E-BB1E-7B24-B459-E1F885D374D9}"/>
              </a:ext>
            </a:extLst>
          </p:cNvPr>
          <p:cNvSpPr txBox="1"/>
          <p:nvPr/>
        </p:nvSpPr>
        <p:spPr>
          <a:xfrm>
            <a:off x="3985284" y="6511928"/>
            <a:ext cx="902271" cy="523220"/>
          </a:xfrm>
          <a:prstGeom prst="rect">
            <a:avLst/>
          </a:prstGeom>
          <a:noFill/>
        </p:spPr>
        <p:txBody>
          <a:bodyPr wrap="square" rtlCol="0">
            <a:spAutoFit/>
          </a:bodyPr>
          <a:lstStyle/>
          <a:p>
            <a:pPr algn="ctr" defTabSz="228600" fontAlgn="auto">
              <a:spcBef>
                <a:spcPts val="0"/>
              </a:spcBef>
              <a:spcAft>
                <a:spcPts val="0"/>
              </a:spcAft>
              <a:defRPr/>
            </a:pPr>
            <a:r>
              <a:rPr lang="en-US" sz="1400" dirty="0">
                <a:solidFill>
                  <a:srgbClr val="000000">
                    <a:lumMod val="85000"/>
                    <a:lumOff val="15000"/>
                  </a:srgbClr>
                </a:solidFill>
                <a:latin typeface="NVIDIA Sans" panose="020B0503020203020204" pitchFamily="34" charset="0"/>
                <a:ea typeface="+mn-ea"/>
                <a:cs typeface="NVIDIA Sans" panose="020B0503020203020204" pitchFamily="34" charset="0"/>
              </a:rPr>
              <a:t>VILA 1.5 (Image)</a:t>
            </a:r>
          </a:p>
        </p:txBody>
      </p:sp>
      <p:pic>
        <p:nvPicPr>
          <p:cNvPr id="1393" name="Picture 1392" descr="A black hexagon with green balls&#10;&#10;Description automatically generated">
            <a:extLst>
              <a:ext uri="{FF2B5EF4-FFF2-40B4-BE49-F238E27FC236}">
                <a16:creationId xmlns:a16="http://schemas.microsoft.com/office/drawing/2014/main" id="{84D2ED17-F5B1-FB06-6BB6-553C448D5CEF}"/>
              </a:ext>
            </a:extLst>
          </p:cNvPr>
          <p:cNvPicPr>
            <a:picLocks noChangeAspect="1"/>
          </p:cNvPicPr>
          <p:nvPr/>
        </p:nvPicPr>
        <p:blipFill>
          <a:blip r:embed="rId3"/>
          <a:stretch>
            <a:fillRect/>
          </a:stretch>
        </p:blipFill>
        <p:spPr>
          <a:xfrm>
            <a:off x="2806201" y="3829384"/>
            <a:ext cx="618569" cy="818991"/>
          </a:xfrm>
          <a:prstGeom prst="rect">
            <a:avLst/>
          </a:prstGeom>
        </p:spPr>
      </p:pic>
      <p:sp>
        <p:nvSpPr>
          <p:cNvPr id="5" name="TextBox 4">
            <a:extLst>
              <a:ext uri="{FF2B5EF4-FFF2-40B4-BE49-F238E27FC236}">
                <a16:creationId xmlns:a16="http://schemas.microsoft.com/office/drawing/2014/main" id="{CA07E8D4-8866-D6E6-E3C1-11D065BFA6C3}"/>
              </a:ext>
            </a:extLst>
          </p:cNvPr>
          <p:cNvSpPr txBox="1"/>
          <p:nvPr/>
        </p:nvSpPr>
        <p:spPr>
          <a:xfrm>
            <a:off x="7896876" y="4739897"/>
            <a:ext cx="972122" cy="307777"/>
          </a:xfrm>
          <a:prstGeom prst="rect">
            <a:avLst/>
          </a:prstGeom>
          <a:noFill/>
        </p:spPr>
        <p:txBody>
          <a:bodyPr wrap="square" rtlCol="0">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Fuyu 8B </a:t>
            </a:r>
          </a:p>
        </p:txBody>
      </p:sp>
      <p:pic>
        <p:nvPicPr>
          <p:cNvPr id="6" name="Picture 5" descr="A black hexagon with green balls&#10;&#10;Description automatically generated">
            <a:extLst>
              <a:ext uri="{FF2B5EF4-FFF2-40B4-BE49-F238E27FC236}">
                <a16:creationId xmlns:a16="http://schemas.microsoft.com/office/drawing/2014/main" id="{7E2461C0-0D69-DF22-8BCA-A1FAAE9CA658}"/>
              </a:ext>
            </a:extLst>
          </p:cNvPr>
          <p:cNvPicPr>
            <a:picLocks noChangeAspect="1"/>
          </p:cNvPicPr>
          <p:nvPr/>
        </p:nvPicPr>
        <p:blipFill>
          <a:blip r:embed="rId3"/>
          <a:stretch>
            <a:fillRect/>
          </a:stretch>
        </p:blipFill>
        <p:spPr>
          <a:xfrm>
            <a:off x="8049759" y="3803442"/>
            <a:ext cx="618569" cy="818991"/>
          </a:xfrm>
          <a:prstGeom prst="rect">
            <a:avLst/>
          </a:prstGeom>
        </p:spPr>
      </p:pic>
      <p:sp>
        <p:nvSpPr>
          <p:cNvPr id="19" name="Title 18">
            <a:extLst>
              <a:ext uri="{FF2B5EF4-FFF2-40B4-BE49-F238E27FC236}">
                <a16:creationId xmlns:a16="http://schemas.microsoft.com/office/drawing/2014/main" id="{03220BED-23D3-9AD6-CC3E-DA0BDAECA3E6}"/>
              </a:ext>
            </a:extLst>
          </p:cNvPr>
          <p:cNvSpPr>
            <a:spLocks noGrp="1"/>
          </p:cNvSpPr>
          <p:nvPr>
            <p:ph type="title"/>
          </p:nvPr>
        </p:nvSpPr>
        <p:spPr/>
        <p:txBody>
          <a:bodyPr/>
          <a:lstStyle/>
          <a:p>
            <a:r>
              <a:rPr lang="en-US" dirty="0"/>
              <a:t>NVIDIA NIM for Vision Tasks</a:t>
            </a:r>
          </a:p>
        </p:txBody>
      </p:sp>
      <p:sp>
        <p:nvSpPr>
          <p:cNvPr id="13" name="TextBox 12">
            <a:extLst>
              <a:ext uri="{FF2B5EF4-FFF2-40B4-BE49-F238E27FC236}">
                <a16:creationId xmlns:a16="http://schemas.microsoft.com/office/drawing/2014/main" id="{411785C1-209C-31FC-D841-AAC418FE56A7}"/>
              </a:ext>
            </a:extLst>
          </p:cNvPr>
          <p:cNvSpPr txBox="1"/>
          <p:nvPr/>
        </p:nvSpPr>
        <p:spPr>
          <a:xfrm>
            <a:off x="515679" y="1278326"/>
            <a:ext cx="17126934" cy="710964"/>
          </a:xfrm>
          <a:prstGeom prst="rect">
            <a:avLst/>
          </a:prstGeom>
        </p:spPr>
        <p:txBody>
          <a:bodyPr/>
          <a:lstStyle>
            <a:lvl1pPr indent="0" algn="ctr" defTabSz="2743200">
              <a:lnSpc>
                <a:spcPct val="90000"/>
              </a:lnSpc>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defTabSz="2743200">
              <a:lnSpc>
                <a:spcPct val="90000"/>
              </a:lnSpc>
              <a:spcBef>
                <a:spcPts val="1500"/>
              </a:spcBef>
              <a:buFontTx/>
              <a:buNone/>
              <a:defRPr sz="4400">
                <a:latin typeface="NVIDIA Sans" panose="020B0503020203020204" pitchFamily="34" charset="0"/>
              </a:defRPr>
            </a:lvl2pPr>
            <a:lvl3pPr marL="2743200" indent="0" algn="ctr" defTabSz="2743200">
              <a:lnSpc>
                <a:spcPct val="90000"/>
              </a:lnSpc>
              <a:spcBef>
                <a:spcPts val="1500"/>
              </a:spcBef>
              <a:buFontTx/>
              <a:buNone/>
              <a:defRPr sz="4400">
                <a:latin typeface="NVIDIA Sans" panose="020B0503020203020204" pitchFamily="34" charset="0"/>
              </a:defRPr>
            </a:lvl3pPr>
            <a:lvl4pPr marL="4114800" indent="0" algn="ctr" defTabSz="2743200">
              <a:lnSpc>
                <a:spcPct val="90000"/>
              </a:lnSpc>
              <a:spcBef>
                <a:spcPts val="1500"/>
              </a:spcBef>
              <a:buFontTx/>
              <a:buNone/>
              <a:defRPr sz="4400">
                <a:latin typeface="NVIDIA Sans" panose="020B0503020203020204" pitchFamily="34" charset="0"/>
              </a:defRPr>
            </a:lvl4pPr>
            <a:lvl5pPr marL="5486400" indent="0" algn="ctr" defTabSz="2743200">
              <a:lnSpc>
                <a:spcPct val="90000"/>
              </a:lnSpc>
              <a:spcBef>
                <a:spcPts val="1500"/>
              </a:spcBef>
              <a:buFontTx/>
              <a:buNone/>
              <a:defRPr sz="4400">
                <a:latin typeface="NVIDIA Sans" panose="020B0503020203020204" pitchFamily="34" charset="0"/>
              </a:defRPr>
            </a:lvl5pPr>
            <a:lvl6pPr marL="7543800" indent="-685800" defTabSz="2743200">
              <a:lnSpc>
                <a:spcPct val="90000"/>
              </a:lnSpc>
              <a:spcBef>
                <a:spcPts val="1500"/>
              </a:spcBef>
              <a:buFont typeface="NVIDIA Sans" panose="020B0503020203020204" pitchFamily="34" charset="0"/>
              <a:buChar char="•"/>
              <a:defRPr sz="5400"/>
            </a:lvl6pPr>
            <a:lvl7pPr marL="8915400" indent="-685800" defTabSz="2743200">
              <a:lnSpc>
                <a:spcPct val="90000"/>
              </a:lnSpc>
              <a:spcBef>
                <a:spcPts val="1500"/>
              </a:spcBef>
              <a:buFont typeface="NVIDIA Sans" panose="020B0503020203020204" pitchFamily="34" charset="0"/>
              <a:buChar char="•"/>
              <a:defRPr sz="5400"/>
            </a:lvl7pPr>
            <a:lvl8pPr marL="10287000" indent="-685800" defTabSz="2743200">
              <a:lnSpc>
                <a:spcPct val="90000"/>
              </a:lnSpc>
              <a:spcBef>
                <a:spcPts val="1500"/>
              </a:spcBef>
              <a:buFont typeface="NVIDIA Sans" panose="020B0503020203020204" pitchFamily="34" charset="0"/>
              <a:buChar char="•"/>
              <a:defRPr sz="5400"/>
            </a:lvl8pPr>
            <a:lvl9pPr marL="11658600" indent="-685800" defTabSz="2743200">
              <a:lnSpc>
                <a:spcPct val="90000"/>
              </a:lnSpc>
              <a:spcBef>
                <a:spcPts val="1500"/>
              </a:spcBef>
              <a:buFont typeface="NVIDIA Sans" panose="020B0503020203020204" pitchFamily="34" charset="0"/>
              <a:buChar char="•"/>
              <a:defRPr sz="5400"/>
            </a:lvl9pPr>
          </a:lstStyle>
          <a:p>
            <a:pPr defTabSz="1371600" fontAlgn="auto">
              <a:spcAft>
                <a:spcPts val="0"/>
              </a:spcAft>
              <a:defRPr/>
            </a:pPr>
            <a:r>
              <a:rPr lang="en-US" sz="2400">
                <a:solidFill>
                  <a:srgbClr val="76B900"/>
                </a:solidFill>
                <a:ea typeface="+mn-ea"/>
                <a:hlinkClick r:id="rId4"/>
              </a:rPr>
              <a:t>https://build.nvidia.com</a:t>
            </a:r>
            <a:r>
              <a:rPr lang="en-US" sz="2400">
                <a:solidFill>
                  <a:srgbClr val="76B900"/>
                </a:solidFill>
                <a:ea typeface="+mn-ea"/>
              </a:rPr>
              <a:t> </a:t>
            </a:r>
          </a:p>
        </p:txBody>
      </p:sp>
      <p:sp>
        <p:nvSpPr>
          <p:cNvPr id="14" name="TextBox 13">
            <a:extLst>
              <a:ext uri="{FF2B5EF4-FFF2-40B4-BE49-F238E27FC236}">
                <a16:creationId xmlns:a16="http://schemas.microsoft.com/office/drawing/2014/main" id="{C3935356-3020-69C2-4EBE-E5EE447C7FF7}"/>
              </a:ext>
            </a:extLst>
          </p:cNvPr>
          <p:cNvSpPr txBox="1"/>
          <p:nvPr/>
        </p:nvSpPr>
        <p:spPr>
          <a:xfrm>
            <a:off x="3510442" y="4780194"/>
            <a:ext cx="1773763" cy="523220"/>
          </a:xfrm>
          <a:prstGeom prst="rect">
            <a:avLst/>
          </a:prstGeom>
          <a:noFill/>
        </p:spPr>
        <p:txBody>
          <a:bodyPr wrap="square" rtlCol="0">
            <a:spAutoFit/>
          </a:bodyPr>
          <a:lstStyle/>
          <a:p>
            <a:pPr algn="ctr" defTabSz="228600" fontAlgn="auto">
              <a:spcBef>
                <a:spcPts val="0"/>
              </a:spcBef>
              <a:spcAft>
                <a:spcPts val="0"/>
              </a:spcAft>
              <a:defRPr/>
            </a:pPr>
            <a:r>
              <a:rPr lang="en-US" sz="1400" dirty="0">
                <a:solidFill>
                  <a:srgbClr val="000000">
                    <a:lumMod val="85000"/>
                    <a:lumOff val="15000"/>
                  </a:srgbClr>
                </a:solidFill>
                <a:latin typeface="NVIDIA Sans" panose="020B0503020203020204" pitchFamily="34" charset="0"/>
                <a:ea typeface="+mn-ea"/>
                <a:cs typeface="NVIDIA Sans" panose="020B0503020203020204" pitchFamily="34" charset="0"/>
              </a:rPr>
              <a:t>Phi-3-</a:t>
            </a:r>
          </a:p>
          <a:p>
            <a:pPr algn="ctr" defTabSz="228600" fontAlgn="auto">
              <a:spcBef>
                <a:spcPts val="0"/>
              </a:spcBef>
              <a:spcAft>
                <a:spcPts val="0"/>
              </a:spcAft>
              <a:defRPr/>
            </a:pPr>
            <a:r>
              <a:rPr lang="en-US" sz="1400" dirty="0">
                <a:solidFill>
                  <a:srgbClr val="000000">
                    <a:lumMod val="85000"/>
                    <a:lumOff val="15000"/>
                  </a:srgbClr>
                </a:solidFill>
                <a:latin typeface="NVIDIA Sans" panose="020B0503020203020204" pitchFamily="34" charset="0"/>
                <a:ea typeface="+mn-ea"/>
                <a:cs typeface="NVIDIA Sans" panose="020B0503020203020204" pitchFamily="34" charset="0"/>
              </a:rPr>
              <a:t>Vision</a:t>
            </a:r>
          </a:p>
        </p:txBody>
      </p:sp>
      <p:sp>
        <p:nvSpPr>
          <p:cNvPr id="18" name="TextBox 17">
            <a:extLst>
              <a:ext uri="{FF2B5EF4-FFF2-40B4-BE49-F238E27FC236}">
                <a16:creationId xmlns:a16="http://schemas.microsoft.com/office/drawing/2014/main" id="{E03ED9E0-0E1A-18E5-6273-64DEAC5FFBA6}"/>
              </a:ext>
            </a:extLst>
          </p:cNvPr>
          <p:cNvSpPr txBox="1"/>
          <p:nvPr/>
        </p:nvSpPr>
        <p:spPr>
          <a:xfrm>
            <a:off x="6383720" y="4791746"/>
            <a:ext cx="1316733" cy="307777"/>
          </a:xfrm>
          <a:prstGeom prst="rect">
            <a:avLst/>
          </a:prstGeom>
          <a:noFill/>
        </p:spPr>
        <p:txBody>
          <a:bodyPr wrap="square" rtlCol="0">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Kosmos-2</a:t>
            </a:r>
          </a:p>
        </p:txBody>
      </p:sp>
      <p:pic>
        <p:nvPicPr>
          <p:cNvPr id="23" name="Picture 22" descr="A black hexagon with green balls&#10;&#10;Description automatically generated">
            <a:extLst>
              <a:ext uri="{FF2B5EF4-FFF2-40B4-BE49-F238E27FC236}">
                <a16:creationId xmlns:a16="http://schemas.microsoft.com/office/drawing/2014/main" id="{F20FB3A7-AD74-D64D-D881-10CF2FD09926}"/>
              </a:ext>
            </a:extLst>
          </p:cNvPr>
          <p:cNvPicPr>
            <a:picLocks noChangeAspect="1"/>
          </p:cNvPicPr>
          <p:nvPr/>
        </p:nvPicPr>
        <p:blipFill>
          <a:blip r:embed="rId3"/>
          <a:stretch>
            <a:fillRect/>
          </a:stretch>
        </p:blipFill>
        <p:spPr>
          <a:xfrm>
            <a:off x="4117091" y="3831222"/>
            <a:ext cx="618569" cy="818991"/>
          </a:xfrm>
          <a:prstGeom prst="rect">
            <a:avLst/>
          </a:prstGeom>
        </p:spPr>
      </p:pic>
      <p:pic>
        <p:nvPicPr>
          <p:cNvPr id="26" name="Picture 25" descr="A black hexagon with green balls&#10;&#10;Description automatically generated">
            <a:extLst>
              <a:ext uri="{FF2B5EF4-FFF2-40B4-BE49-F238E27FC236}">
                <a16:creationId xmlns:a16="http://schemas.microsoft.com/office/drawing/2014/main" id="{6178D0CA-A5F9-91CC-5007-8EA0454A83ED}"/>
              </a:ext>
            </a:extLst>
          </p:cNvPr>
          <p:cNvPicPr>
            <a:picLocks noChangeAspect="1"/>
          </p:cNvPicPr>
          <p:nvPr/>
        </p:nvPicPr>
        <p:blipFill>
          <a:blip r:embed="rId3"/>
          <a:stretch>
            <a:fillRect/>
          </a:stretch>
        </p:blipFill>
        <p:spPr>
          <a:xfrm>
            <a:off x="6739245" y="3831844"/>
            <a:ext cx="618569" cy="818991"/>
          </a:xfrm>
          <a:prstGeom prst="rect">
            <a:avLst/>
          </a:prstGeom>
        </p:spPr>
      </p:pic>
      <p:sp>
        <p:nvSpPr>
          <p:cNvPr id="28" name="TextBox 27">
            <a:extLst>
              <a:ext uri="{FF2B5EF4-FFF2-40B4-BE49-F238E27FC236}">
                <a16:creationId xmlns:a16="http://schemas.microsoft.com/office/drawing/2014/main" id="{A333C912-289B-4699-0FC6-9BFB6D1B35DB}"/>
              </a:ext>
            </a:extLst>
          </p:cNvPr>
          <p:cNvSpPr txBox="1"/>
          <p:nvPr/>
        </p:nvSpPr>
        <p:spPr>
          <a:xfrm>
            <a:off x="5246993" y="6516986"/>
            <a:ext cx="972122" cy="477054"/>
          </a:xfrm>
          <a:prstGeom prst="rect">
            <a:avLst/>
          </a:prstGeom>
          <a:noFill/>
        </p:spPr>
        <p:txBody>
          <a:bodyPr wrap="square" lIns="45720" tIns="22860" rIns="45720" bIns="22860" rtlCol="0" anchor="t">
            <a:spAutoFit/>
          </a:bodyPr>
          <a:lstStyle/>
          <a:p>
            <a:pPr algn="ctr" defTabSz="228600" fontAlgn="auto">
              <a:spcBef>
                <a:spcPts val="0"/>
              </a:spcBef>
              <a:spcAft>
                <a:spcPts val="0"/>
              </a:spcAft>
              <a:defRPr/>
            </a:pPr>
            <a:r>
              <a:rPr lang="en-US" sz="1400" dirty="0">
                <a:solidFill>
                  <a:srgbClr val="000000"/>
                </a:solidFill>
                <a:latin typeface="NVIDIA Sans" panose="020B0503020203020204" pitchFamily="34" charset="0"/>
                <a:ea typeface="+mn-ea"/>
                <a:cs typeface="NVIDIA Sans" panose="020B0503020203020204" pitchFamily="34" charset="0"/>
              </a:rPr>
              <a:t>VILA 1.5 (Video)</a:t>
            </a:r>
          </a:p>
        </p:txBody>
      </p:sp>
      <p:pic>
        <p:nvPicPr>
          <p:cNvPr id="30" name="Picture 29" descr="A black hexagon with green balls&#10;&#10;Description automatically generated">
            <a:extLst>
              <a:ext uri="{FF2B5EF4-FFF2-40B4-BE49-F238E27FC236}">
                <a16:creationId xmlns:a16="http://schemas.microsoft.com/office/drawing/2014/main" id="{55B9CE1A-76A4-F2D5-1481-D24FBAAAF66F}"/>
              </a:ext>
            </a:extLst>
          </p:cNvPr>
          <p:cNvPicPr>
            <a:picLocks noChangeAspect="1"/>
          </p:cNvPicPr>
          <p:nvPr/>
        </p:nvPicPr>
        <p:blipFill>
          <a:blip r:embed="rId3">
            <a:alphaModFix amt="20000"/>
          </a:blip>
          <a:stretch>
            <a:fillRect/>
          </a:stretch>
        </p:blipFill>
        <p:spPr>
          <a:xfrm>
            <a:off x="5432533" y="5580532"/>
            <a:ext cx="618569" cy="818991"/>
          </a:xfrm>
          <a:prstGeom prst="rect">
            <a:avLst/>
          </a:prstGeom>
        </p:spPr>
      </p:pic>
      <p:sp>
        <p:nvSpPr>
          <p:cNvPr id="31" name="TextBox 30">
            <a:extLst>
              <a:ext uri="{FF2B5EF4-FFF2-40B4-BE49-F238E27FC236}">
                <a16:creationId xmlns:a16="http://schemas.microsoft.com/office/drawing/2014/main" id="{1329A197-747C-4CE1-FC13-10D9ED66D164}"/>
              </a:ext>
            </a:extLst>
          </p:cNvPr>
          <p:cNvSpPr txBox="1"/>
          <p:nvPr/>
        </p:nvSpPr>
        <p:spPr>
          <a:xfrm>
            <a:off x="5184738" y="4780194"/>
            <a:ext cx="1148988" cy="307777"/>
          </a:xfrm>
          <a:prstGeom prst="rect">
            <a:avLst/>
          </a:prstGeom>
          <a:noFill/>
        </p:spPr>
        <p:txBody>
          <a:bodyPr wrap="square" rtlCol="0">
            <a:spAutoFit/>
          </a:bodyPr>
          <a:lstStyle/>
          <a:p>
            <a:pPr algn="ctr" defTabSz="228600" fontAlgn="auto">
              <a:spcBef>
                <a:spcPts val="0"/>
              </a:spcBef>
              <a:spcAft>
                <a:spcPts val="0"/>
              </a:spcAft>
              <a:defRPr/>
            </a:pPr>
            <a:r>
              <a:rPr lang="en-US" sz="1400" err="1">
                <a:solidFill>
                  <a:srgbClr val="000000">
                    <a:lumMod val="85000"/>
                    <a:lumOff val="15000"/>
                  </a:srgbClr>
                </a:solidFill>
                <a:latin typeface="NVIDIA Sans" panose="020B0503020203020204" pitchFamily="34" charset="0"/>
                <a:ea typeface="+mn-ea"/>
                <a:cs typeface="NVIDIA Sans" panose="020B0503020203020204" pitchFamily="34" charset="0"/>
              </a:rPr>
              <a:t>Paligemma</a:t>
            </a:r>
            <a:endParaRPr lang="en-US" sz="1400">
              <a:solidFill>
                <a:srgbClr val="000000">
                  <a:lumMod val="85000"/>
                  <a:lumOff val="15000"/>
                </a:srgbClr>
              </a:solidFill>
              <a:latin typeface="NVIDIA Sans" panose="020B0503020203020204" pitchFamily="34" charset="0"/>
              <a:ea typeface="+mn-ea"/>
              <a:cs typeface="NVIDIA Sans" panose="020B0503020203020204" pitchFamily="34" charset="0"/>
            </a:endParaRPr>
          </a:p>
        </p:txBody>
      </p:sp>
      <p:pic>
        <p:nvPicPr>
          <p:cNvPr id="32" name="Picture 31" descr="A black hexagon with green balls&#10;&#10;Description automatically generated">
            <a:extLst>
              <a:ext uri="{FF2B5EF4-FFF2-40B4-BE49-F238E27FC236}">
                <a16:creationId xmlns:a16="http://schemas.microsoft.com/office/drawing/2014/main" id="{F8239BFF-C9E5-2AAD-2E77-0060ECE7D0F9}"/>
              </a:ext>
            </a:extLst>
          </p:cNvPr>
          <p:cNvPicPr>
            <a:picLocks noChangeAspect="1"/>
          </p:cNvPicPr>
          <p:nvPr/>
        </p:nvPicPr>
        <p:blipFill>
          <a:blip r:embed="rId3"/>
          <a:stretch>
            <a:fillRect/>
          </a:stretch>
        </p:blipFill>
        <p:spPr>
          <a:xfrm>
            <a:off x="5427980" y="3827482"/>
            <a:ext cx="618569" cy="818991"/>
          </a:xfrm>
          <a:prstGeom prst="rect">
            <a:avLst/>
          </a:prstGeom>
        </p:spPr>
      </p:pic>
      <p:sp>
        <p:nvSpPr>
          <p:cNvPr id="37" name="TextBox 36">
            <a:extLst>
              <a:ext uri="{FF2B5EF4-FFF2-40B4-BE49-F238E27FC236}">
                <a16:creationId xmlns:a16="http://schemas.microsoft.com/office/drawing/2014/main" id="{7D01686C-C56D-FFBF-9C88-26AAFDD65107}"/>
              </a:ext>
            </a:extLst>
          </p:cNvPr>
          <p:cNvSpPr txBox="1"/>
          <p:nvPr/>
        </p:nvSpPr>
        <p:spPr>
          <a:xfrm>
            <a:off x="9736276" y="3002876"/>
            <a:ext cx="5873839" cy="353943"/>
          </a:xfrm>
          <a:prstGeom prst="rect">
            <a:avLst/>
          </a:prstGeom>
          <a:noFill/>
        </p:spPr>
        <p:txBody>
          <a:bodyPr wrap="square" lIns="45720" tIns="22860" rIns="45720" bIns="22860" rtlCol="0" anchor="t">
            <a:spAutoFit/>
          </a:bodyPr>
          <a:lstStyle/>
          <a:p>
            <a:pPr algn="ctr" defTabSz="228600" fontAlgn="auto">
              <a:spcBef>
                <a:spcPts val="0"/>
              </a:spcBef>
              <a:spcAft>
                <a:spcPts val="0"/>
              </a:spcAft>
              <a:defRPr/>
            </a:pPr>
            <a:r>
              <a:rPr lang="en-US" sz="2000" dirty="0">
                <a:solidFill>
                  <a:srgbClr val="000000">
                    <a:lumMod val="85000"/>
                    <a:lumOff val="15000"/>
                  </a:srgbClr>
                </a:solidFill>
                <a:latin typeface="NVIDIA Sans" panose="020B0503020203020204" pitchFamily="34" charset="0"/>
                <a:ea typeface="+mn-ea"/>
                <a:cs typeface="NVIDIA Sans" panose="020B0503020203020204" pitchFamily="34" charset="0"/>
              </a:rPr>
              <a:t>CV / SPECIALIST NIM</a:t>
            </a:r>
          </a:p>
        </p:txBody>
      </p:sp>
      <p:sp>
        <p:nvSpPr>
          <p:cNvPr id="1396" name="TextBox 1395">
            <a:extLst>
              <a:ext uri="{FF2B5EF4-FFF2-40B4-BE49-F238E27FC236}">
                <a16:creationId xmlns:a16="http://schemas.microsoft.com/office/drawing/2014/main" id="{BFE2E8CA-9D39-5079-22E0-0FB4E1D2CBB7}"/>
              </a:ext>
            </a:extLst>
          </p:cNvPr>
          <p:cNvSpPr txBox="1"/>
          <p:nvPr/>
        </p:nvSpPr>
        <p:spPr>
          <a:xfrm>
            <a:off x="9829601" y="4783321"/>
            <a:ext cx="1773763" cy="523220"/>
          </a:xfrm>
          <a:prstGeom prst="rect">
            <a:avLst/>
          </a:prstGeom>
          <a:noFill/>
        </p:spPr>
        <p:txBody>
          <a:bodyPr wrap="square" rtlCol="0">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Visual </a:t>
            </a:r>
          </a:p>
          <a:p>
            <a:pPr algn="ctr" defTabSz="228600" fontAlgn="auto">
              <a:spcBef>
                <a:spcPts val="0"/>
              </a:spcBef>
              <a:spcAft>
                <a:spcPts val="0"/>
              </a:spcAft>
              <a:defRPr/>
            </a:pPr>
            <a:r>
              <a:rPr lang="en-US" sz="1400" err="1">
                <a:solidFill>
                  <a:srgbClr val="000000">
                    <a:lumMod val="85000"/>
                    <a:lumOff val="15000"/>
                  </a:srgbClr>
                </a:solidFill>
                <a:latin typeface="NVIDIA Sans" panose="020B0503020203020204" pitchFamily="34" charset="0"/>
                <a:ea typeface="+mn-ea"/>
                <a:cs typeface="NVIDIA Sans" panose="020B0503020203020204" pitchFamily="34" charset="0"/>
              </a:rPr>
              <a:t>ChangeNet</a:t>
            </a:r>
            <a:endParaRPr lang="en-US" sz="1400">
              <a:solidFill>
                <a:srgbClr val="000000">
                  <a:lumMod val="85000"/>
                  <a:lumOff val="15000"/>
                </a:srgbClr>
              </a:solidFill>
              <a:latin typeface="NVIDIA Sans" panose="020B0503020203020204" pitchFamily="34" charset="0"/>
              <a:ea typeface="+mn-ea"/>
              <a:cs typeface="NVIDIA Sans" panose="020B0503020203020204" pitchFamily="34" charset="0"/>
            </a:endParaRPr>
          </a:p>
        </p:txBody>
      </p:sp>
      <p:sp>
        <p:nvSpPr>
          <p:cNvPr id="1397" name="TextBox 1396">
            <a:extLst>
              <a:ext uri="{FF2B5EF4-FFF2-40B4-BE49-F238E27FC236}">
                <a16:creationId xmlns:a16="http://schemas.microsoft.com/office/drawing/2014/main" id="{787D4B42-2126-4ABF-4D57-65AE0D462C4C}"/>
              </a:ext>
            </a:extLst>
          </p:cNvPr>
          <p:cNvSpPr txBox="1"/>
          <p:nvPr/>
        </p:nvSpPr>
        <p:spPr>
          <a:xfrm>
            <a:off x="12669849" y="4789285"/>
            <a:ext cx="1316733" cy="523220"/>
          </a:xfrm>
          <a:prstGeom prst="rect">
            <a:avLst/>
          </a:prstGeom>
          <a:noFill/>
        </p:spPr>
        <p:txBody>
          <a:bodyPr wrap="square" rtlCol="0">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OCD /</a:t>
            </a:r>
          </a:p>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OCR</a:t>
            </a:r>
          </a:p>
        </p:txBody>
      </p:sp>
      <p:pic>
        <p:nvPicPr>
          <p:cNvPr id="1400" name="Picture 1399" descr="A black hexagon with green balls&#10;&#10;Description automatically generated">
            <a:extLst>
              <a:ext uri="{FF2B5EF4-FFF2-40B4-BE49-F238E27FC236}">
                <a16:creationId xmlns:a16="http://schemas.microsoft.com/office/drawing/2014/main" id="{84FD9424-44E0-75D4-FABD-F5B0DB21D947}"/>
              </a:ext>
            </a:extLst>
          </p:cNvPr>
          <p:cNvPicPr>
            <a:picLocks noChangeAspect="1"/>
          </p:cNvPicPr>
          <p:nvPr/>
        </p:nvPicPr>
        <p:blipFill>
          <a:blip r:embed="rId3"/>
          <a:stretch>
            <a:fillRect/>
          </a:stretch>
        </p:blipFill>
        <p:spPr>
          <a:xfrm>
            <a:off x="10382017" y="3834349"/>
            <a:ext cx="618569" cy="818991"/>
          </a:xfrm>
          <a:prstGeom prst="rect">
            <a:avLst/>
          </a:prstGeom>
        </p:spPr>
      </p:pic>
      <p:pic>
        <p:nvPicPr>
          <p:cNvPr id="1402" name="Picture 1401" descr="A black hexagon with green balls&#10;&#10;Description automatically generated">
            <a:extLst>
              <a:ext uri="{FF2B5EF4-FFF2-40B4-BE49-F238E27FC236}">
                <a16:creationId xmlns:a16="http://schemas.microsoft.com/office/drawing/2014/main" id="{E49A3F40-751D-5807-AFA2-5EE7DB866419}"/>
              </a:ext>
            </a:extLst>
          </p:cNvPr>
          <p:cNvPicPr>
            <a:picLocks noChangeAspect="1"/>
          </p:cNvPicPr>
          <p:nvPr/>
        </p:nvPicPr>
        <p:blipFill>
          <a:blip r:embed="rId3"/>
          <a:stretch>
            <a:fillRect/>
          </a:stretch>
        </p:blipFill>
        <p:spPr>
          <a:xfrm>
            <a:off x="13003796" y="3829384"/>
            <a:ext cx="618569" cy="818991"/>
          </a:xfrm>
          <a:prstGeom prst="rect">
            <a:avLst/>
          </a:prstGeom>
        </p:spPr>
      </p:pic>
      <p:sp>
        <p:nvSpPr>
          <p:cNvPr id="1404" name="TextBox 1403">
            <a:extLst>
              <a:ext uri="{FF2B5EF4-FFF2-40B4-BE49-F238E27FC236}">
                <a16:creationId xmlns:a16="http://schemas.microsoft.com/office/drawing/2014/main" id="{F4C6943C-2D98-9F47-1505-1FF44E6FD8D1}"/>
              </a:ext>
            </a:extLst>
          </p:cNvPr>
          <p:cNvSpPr txBox="1"/>
          <p:nvPr/>
        </p:nvSpPr>
        <p:spPr>
          <a:xfrm>
            <a:off x="11413670" y="6628419"/>
            <a:ext cx="1213277" cy="523220"/>
          </a:xfrm>
          <a:prstGeom prst="rect">
            <a:avLst/>
          </a:prstGeom>
          <a:noFill/>
        </p:spPr>
        <p:txBody>
          <a:bodyPr wrap="square" rtlCol="0">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Grounding Dino</a:t>
            </a:r>
          </a:p>
        </p:txBody>
      </p:sp>
      <p:sp>
        <p:nvSpPr>
          <p:cNvPr id="1406" name="TextBox 1405">
            <a:extLst>
              <a:ext uri="{FF2B5EF4-FFF2-40B4-BE49-F238E27FC236}">
                <a16:creationId xmlns:a16="http://schemas.microsoft.com/office/drawing/2014/main" id="{AFF21218-ACE9-C89A-F017-A79AC6797789}"/>
              </a:ext>
            </a:extLst>
          </p:cNvPr>
          <p:cNvSpPr txBox="1"/>
          <p:nvPr/>
        </p:nvSpPr>
        <p:spPr>
          <a:xfrm>
            <a:off x="11438584" y="4783321"/>
            <a:ext cx="1148988" cy="523220"/>
          </a:xfrm>
          <a:prstGeom prst="rect">
            <a:avLst/>
          </a:prstGeom>
          <a:noFill/>
        </p:spPr>
        <p:txBody>
          <a:bodyPr wrap="square" rtlCol="0">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Retail Objects</a:t>
            </a:r>
          </a:p>
        </p:txBody>
      </p:sp>
      <p:pic>
        <p:nvPicPr>
          <p:cNvPr id="1407" name="Picture 1406" descr="A black hexagon with green balls&#10;&#10;Description automatically generated">
            <a:extLst>
              <a:ext uri="{FF2B5EF4-FFF2-40B4-BE49-F238E27FC236}">
                <a16:creationId xmlns:a16="http://schemas.microsoft.com/office/drawing/2014/main" id="{5D16FC38-2F5F-4C61-CFCC-063E655637A8}"/>
              </a:ext>
            </a:extLst>
          </p:cNvPr>
          <p:cNvPicPr>
            <a:picLocks noChangeAspect="1"/>
          </p:cNvPicPr>
          <p:nvPr/>
        </p:nvPicPr>
        <p:blipFill>
          <a:blip r:embed="rId3"/>
          <a:stretch>
            <a:fillRect/>
          </a:stretch>
        </p:blipFill>
        <p:spPr>
          <a:xfrm>
            <a:off x="11692907" y="3830609"/>
            <a:ext cx="618569" cy="818991"/>
          </a:xfrm>
          <a:prstGeom prst="rect">
            <a:avLst/>
          </a:prstGeom>
        </p:spPr>
      </p:pic>
      <p:sp>
        <p:nvSpPr>
          <p:cNvPr id="1415" name="TextBox 1414">
            <a:extLst>
              <a:ext uri="{FF2B5EF4-FFF2-40B4-BE49-F238E27FC236}">
                <a16:creationId xmlns:a16="http://schemas.microsoft.com/office/drawing/2014/main" id="{CEA0B171-F263-9A43-2383-1A497C3E15EC}"/>
              </a:ext>
            </a:extLst>
          </p:cNvPr>
          <p:cNvSpPr txBox="1"/>
          <p:nvPr/>
        </p:nvSpPr>
        <p:spPr>
          <a:xfrm>
            <a:off x="13708037" y="4780194"/>
            <a:ext cx="1773763" cy="477054"/>
          </a:xfrm>
          <a:prstGeom prst="rect">
            <a:avLst/>
          </a:prstGeom>
          <a:noFill/>
        </p:spPr>
        <p:txBody>
          <a:bodyPr wrap="square" lIns="45720" tIns="22860" rIns="45720" bIns="22860" rtlCol="0" anchor="t">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NV-Dino</a:t>
            </a:r>
          </a:p>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v2</a:t>
            </a:r>
          </a:p>
        </p:txBody>
      </p:sp>
      <p:sp>
        <p:nvSpPr>
          <p:cNvPr id="1416" name="TextBox 1415">
            <a:extLst>
              <a:ext uri="{FF2B5EF4-FFF2-40B4-BE49-F238E27FC236}">
                <a16:creationId xmlns:a16="http://schemas.microsoft.com/office/drawing/2014/main" id="{E403D0CC-6F4F-0ADE-081C-6379EFAB41E1}"/>
              </a:ext>
            </a:extLst>
          </p:cNvPr>
          <p:cNvSpPr txBox="1"/>
          <p:nvPr/>
        </p:nvSpPr>
        <p:spPr>
          <a:xfrm>
            <a:off x="12675730" y="6614468"/>
            <a:ext cx="1316733" cy="477054"/>
          </a:xfrm>
          <a:prstGeom prst="rect">
            <a:avLst/>
          </a:prstGeom>
          <a:noFill/>
        </p:spPr>
        <p:txBody>
          <a:bodyPr wrap="square" lIns="45720" tIns="22860" rIns="45720" bIns="22860" rtlCol="0" anchor="t">
            <a:spAutoFit/>
          </a:bodyPr>
          <a:lstStyle/>
          <a:p>
            <a:pPr algn="ctr" defTabSz="228600" fontAlgn="auto">
              <a:spcBef>
                <a:spcPts val="0"/>
              </a:spcBef>
              <a:spcAft>
                <a:spcPts val="0"/>
              </a:spcAft>
              <a:defRPr/>
            </a:pPr>
            <a:r>
              <a:rPr lang="en-US" sz="1400" dirty="0">
                <a:solidFill>
                  <a:srgbClr val="000000"/>
                </a:solidFill>
                <a:latin typeface="NVIDIA Sans" panose="020B0503020203020204" pitchFamily="34" charset="0"/>
                <a:ea typeface="+mn-ea"/>
                <a:cs typeface="NVIDIA Sans" panose="020B0503020203020204" pitchFamily="34" charset="0"/>
              </a:rPr>
              <a:t>SAM 2</a:t>
            </a:r>
          </a:p>
          <a:p>
            <a:pPr algn="ctr" defTabSz="228600" fontAlgn="auto">
              <a:spcBef>
                <a:spcPts val="0"/>
              </a:spcBef>
              <a:spcAft>
                <a:spcPts val="0"/>
              </a:spcAft>
              <a:defRPr/>
            </a:pPr>
            <a:endParaRPr lang="en-US" sz="1400" dirty="0">
              <a:solidFill>
                <a:srgbClr val="000000">
                  <a:lumMod val="85000"/>
                  <a:lumOff val="15000"/>
                </a:srgbClr>
              </a:solidFill>
              <a:latin typeface="NVIDIA Sans" panose="020B0503020203020204" pitchFamily="34" charset="0"/>
              <a:ea typeface="+mn-ea"/>
              <a:cs typeface="NVIDIA Sans" panose="020B0503020203020204" pitchFamily="34" charset="0"/>
            </a:endParaRPr>
          </a:p>
        </p:txBody>
      </p:sp>
      <p:sp>
        <p:nvSpPr>
          <p:cNvPr id="1421" name="TextBox 1420">
            <a:extLst>
              <a:ext uri="{FF2B5EF4-FFF2-40B4-BE49-F238E27FC236}">
                <a16:creationId xmlns:a16="http://schemas.microsoft.com/office/drawing/2014/main" id="{CE9EAE81-D3B4-36B4-A27B-ECC9798075EB}"/>
              </a:ext>
            </a:extLst>
          </p:cNvPr>
          <p:cNvSpPr txBox="1"/>
          <p:nvPr/>
        </p:nvSpPr>
        <p:spPr>
          <a:xfrm>
            <a:off x="10182235" y="6705063"/>
            <a:ext cx="1148988" cy="261610"/>
          </a:xfrm>
          <a:prstGeom prst="rect">
            <a:avLst/>
          </a:prstGeom>
          <a:noFill/>
        </p:spPr>
        <p:txBody>
          <a:bodyPr wrap="square" lIns="45720" tIns="22860" rIns="45720" bIns="22860" rtlCol="0" anchor="t">
            <a:spAutoFit/>
          </a:bodyPr>
          <a:lstStyle/>
          <a:p>
            <a:pPr algn="ctr" defTabSz="228600" fontAlgn="auto">
              <a:spcBef>
                <a:spcPts val="0"/>
              </a:spcBef>
              <a:spcAft>
                <a:spcPts val="0"/>
              </a:spcAft>
              <a:defRPr/>
            </a:pPr>
            <a:r>
              <a:rPr lang="en-US" sz="1400">
                <a:solidFill>
                  <a:srgbClr val="000000">
                    <a:lumMod val="85000"/>
                    <a:lumOff val="15000"/>
                  </a:srgbClr>
                </a:solidFill>
                <a:latin typeface="NVIDIA Sans" panose="020B0503020203020204" pitchFamily="34" charset="0"/>
                <a:ea typeface="+mn-ea"/>
                <a:cs typeface="NVIDIA Sans" panose="020B0503020203020204" pitchFamily="34" charset="0"/>
              </a:rPr>
              <a:t>NV-CLIP</a:t>
            </a:r>
          </a:p>
        </p:txBody>
      </p:sp>
      <p:pic>
        <p:nvPicPr>
          <p:cNvPr id="1427" name="Picture 1426" descr="A black hexagon with green balls&#10;&#10;Description automatically generated">
            <a:extLst>
              <a:ext uri="{FF2B5EF4-FFF2-40B4-BE49-F238E27FC236}">
                <a16:creationId xmlns:a16="http://schemas.microsoft.com/office/drawing/2014/main" id="{FC11CF3C-6C46-B392-052C-E0D52E218E82}"/>
              </a:ext>
            </a:extLst>
          </p:cNvPr>
          <p:cNvPicPr>
            <a:picLocks noChangeAspect="1"/>
          </p:cNvPicPr>
          <p:nvPr/>
        </p:nvPicPr>
        <p:blipFill>
          <a:blip r:embed="rId3">
            <a:alphaModFix amt="20000"/>
          </a:blip>
          <a:stretch>
            <a:fillRect/>
          </a:stretch>
        </p:blipFill>
        <p:spPr>
          <a:xfrm>
            <a:off x="12991993" y="5687888"/>
            <a:ext cx="618569" cy="818991"/>
          </a:xfrm>
          <a:prstGeom prst="rect">
            <a:avLst/>
          </a:prstGeom>
        </p:spPr>
      </p:pic>
      <p:sp>
        <p:nvSpPr>
          <p:cNvPr id="2" name="Rectangle: Rounded Corners 28">
            <a:extLst>
              <a:ext uri="{FF2B5EF4-FFF2-40B4-BE49-F238E27FC236}">
                <a16:creationId xmlns:a16="http://schemas.microsoft.com/office/drawing/2014/main" id="{123A958A-FF5C-B45C-F961-6C1AE90B57AB}"/>
              </a:ext>
            </a:extLst>
          </p:cNvPr>
          <p:cNvSpPr/>
          <p:nvPr/>
        </p:nvSpPr>
        <p:spPr>
          <a:xfrm>
            <a:off x="9736276" y="2769571"/>
            <a:ext cx="5873839" cy="4624204"/>
          </a:xfrm>
          <a:prstGeom prst="roundRect">
            <a:avLst>
              <a:gd name="adj" fmla="val 4298"/>
            </a:avLst>
          </a:prstGeom>
          <a:noFill/>
          <a:ln w="28575">
            <a:solidFill>
              <a:schemeClr val="tx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tIns="365760" bIns="22860" rtlCol="0" anchor="ctr"/>
          <a:lstStyle/>
          <a:p>
            <a:pPr algn="ctr" defTabSz="228600" fontAlgn="auto">
              <a:spcBef>
                <a:spcPts val="0"/>
              </a:spcBef>
              <a:spcAft>
                <a:spcPts val="0"/>
              </a:spcAft>
              <a:defRPr/>
            </a:pPr>
            <a:endParaRPr lang="en-US">
              <a:solidFill>
                <a:srgbClr val="000000">
                  <a:lumMod val="85000"/>
                  <a:lumOff val="15000"/>
                </a:srgbClr>
              </a:solidFill>
              <a:latin typeface="NVIDIA Sans" panose="020B0503020203020204" pitchFamily="34" charset="0"/>
              <a:cs typeface="NVIDIA Sans" panose="020B0503020203020204" pitchFamily="34" charset="0"/>
            </a:endParaRPr>
          </a:p>
        </p:txBody>
      </p:sp>
      <p:grpSp>
        <p:nvGrpSpPr>
          <p:cNvPr id="11" name="Group 10">
            <a:extLst>
              <a:ext uri="{FF2B5EF4-FFF2-40B4-BE49-F238E27FC236}">
                <a16:creationId xmlns:a16="http://schemas.microsoft.com/office/drawing/2014/main" id="{744FC18C-B85B-7E38-3924-1F9381CD4BEB}"/>
              </a:ext>
            </a:extLst>
          </p:cNvPr>
          <p:cNvGrpSpPr/>
          <p:nvPr/>
        </p:nvGrpSpPr>
        <p:grpSpPr>
          <a:xfrm>
            <a:off x="14378714" y="6036275"/>
            <a:ext cx="340065" cy="70945"/>
            <a:chOff x="25077173" y="17014370"/>
            <a:chExt cx="1344075" cy="280402"/>
          </a:xfrm>
        </p:grpSpPr>
        <p:sp>
          <p:nvSpPr>
            <p:cNvPr id="4" name="Oval 3">
              <a:extLst>
                <a:ext uri="{FF2B5EF4-FFF2-40B4-BE49-F238E27FC236}">
                  <a16:creationId xmlns:a16="http://schemas.microsoft.com/office/drawing/2014/main" id="{130AF649-36B0-101E-6821-1BF3C88B3343}"/>
                </a:ext>
              </a:extLst>
            </p:cNvPr>
            <p:cNvSpPr/>
            <p:nvPr/>
          </p:nvSpPr>
          <p:spPr>
            <a:xfrm>
              <a:off x="25077173" y="17014371"/>
              <a:ext cx="280401" cy="28040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sp>
          <p:nvSpPr>
            <p:cNvPr id="9" name="Oval 8">
              <a:extLst>
                <a:ext uri="{FF2B5EF4-FFF2-40B4-BE49-F238E27FC236}">
                  <a16:creationId xmlns:a16="http://schemas.microsoft.com/office/drawing/2014/main" id="{870E9A85-E3A9-CA49-4690-8DBBC6ACAAEF}"/>
                </a:ext>
              </a:extLst>
            </p:cNvPr>
            <p:cNvSpPr/>
            <p:nvPr/>
          </p:nvSpPr>
          <p:spPr>
            <a:xfrm>
              <a:off x="25629220" y="17014370"/>
              <a:ext cx="280401" cy="28040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sp>
          <p:nvSpPr>
            <p:cNvPr id="10" name="Oval 9">
              <a:extLst>
                <a:ext uri="{FF2B5EF4-FFF2-40B4-BE49-F238E27FC236}">
                  <a16:creationId xmlns:a16="http://schemas.microsoft.com/office/drawing/2014/main" id="{4D8B5CFA-E036-343E-52EC-0CCE7D66AD68}"/>
                </a:ext>
              </a:extLst>
            </p:cNvPr>
            <p:cNvSpPr/>
            <p:nvPr/>
          </p:nvSpPr>
          <p:spPr>
            <a:xfrm>
              <a:off x="26140847" y="17014370"/>
              <a:ext cx="280401" cy="28040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grpSp>
      <p:sp>
        <p:nvSpPr>
          <p:cNvPr id="12" name="TextBox 11">
            <a:extLst>
              <a:ext uri="{FF2B5EF4-FFF2-40B4-BE49-F238E27FC236}">
                <a16:creationId xmlns:a16="http://schemas.microsoft.com/office/drawing/2014/main" id="{D12A8D75-2C57-0EF1-F149-8525C6DE83A4}"/>
              </a:ext>
            </a:extLst>
          </p:cNvPr>
          <p:cNvSpPr txBox="1"/>
          <p:nvPr/>
        </p:nvSpPr>
        <p:spPr>
          <a:xfrm>
            <a:off x="2129234" y="7780840"/>
            <a:ext cx="7258197" cy="1015663"/>
          </a:xfrm>
          <a:prstGeom prst="rect">
            <a:avLst/>
          </a:prstGeom>
          <a:noFill/>
          <a:ln>
            <a:noFill/>
          </a:ln>
        </p:spPr>
        <p:txBody>
          <a:bodyPr wrap="square" rtlCol="0">
            <a:spAutoFit/>
          </a:bodyPr>
          <a:lstStyle/>
          <a:p>
            <a:pPr algn="ctr" defTabSz="228600" fontAlgn="auto">
              <a:spcBef>
                <a:spcPts val="0"/>
              </a:spcBef>
              <a:spcAft>
                <a:spcPts val="0"/>
              </a:spcAft>
              <a:defRPr/>
            </a:pPr>
            <a:r>
              <a:rPr lang="en-US" sz="2000" dirty="0">
                <a:solidFill>
                  <a:srgbClr val="000000"/>
                </a:solidFill>
                <a:latin typeface="NVIDIA Sans" panose="020B0503020203020204" pitchFamily="34" charset="0"/>
                <a:ea typeface="+mn-ea"/>
                <a:cs typeface="NVIDIA Sans" panose="020B0503020203020204" pitchFamily="34" charset="0"/>
              </a:rPr>
              <a:t>Multimodal models that reason against image/video and perform descriptive tasks - including detailed image captioning, visual Q&amp;A and video summarization </a:t>
            </a:r>
          </a:p>
        </p:txBody>
      </p:sp>
      <p:sp>
        <p:nvSpPr>
          <p:cNvPr id="15" name="TextBox 14">
            <a:extLst>
              <a:ext uri="{FF2B5EF4-FFF2-40B4-BE49-F238E27FC236}">
                <a16:creationId xmlns:a16="http://schemas.microsoft.com/office/drawing/2014/main" id="{412B2190-7CE7-63CD-0EC4-C7CDA78BD43E}"/>
              </a:ext>
            </a:extLst>
          </p:cNvPr>
          <p:cNvSpPr txBox="1"/>
          <p:nvPr/>
        </p:nvSpPr>
        <p:spPr>
          <a:xfrm>
            <a:off x="9736276" y="7780840"/>
            <a:ext cx="5873839" cy="1015663"/>
          </a:xfrm>
          <a:prstGeom prst="rect">
            <a:avLst/>
          </a:prstGeom>
          <a:noFill/>
          <a:ln>
            <a:noFill/>
          </a:ln>
        </p:spPr>
        <p:txBody>
          <a:bodyPr wrap="square" rtlCol="0">
            <a:spAutoFit/>
          </a:bodyPr>
          <a:lstStyle/>
          <a:p>
            <a:pPr algn="ctr" defTabSz="228600" fontAlgn="auto">
              <a:spcBef>
                <a:spcPts val="0"/>
              </a:spcBef>
              <a:spcAft>
                <a:spcPts val="0"/>
              </a:spcAft>
              <a:defRPr/>
            </a:pPr>
            <a:r>
              <a:rPr lang="en-US" sz="2000">
                <a:solidFill>
                  <a:srgbClr val="000000"/>
                </a:solidFill>
                <a:latin typeface="NVIDIA Sans" panose="020B0503020203020204" pitchFamily="34" charset="0"/>
                <a:ea typeface="+mn-ea"/>
                <a:cs typeface="NVIDIA Sans" panose="020B0503020203020204" pitchFamily="34" charset="0"/>
              </a:rPr>
              <a:t>Building blocks for specific visual perceptive tasks like semantic segmentation, zero-shot detection and classification</a:t>
            </a:r>
          </a:p>
        </p:txBody>
      </p:sp>
      <p:sp>
        <p:nvSpPr>
          <p:cNvPr id="21" name="TextBox 20">
            <a:extLst>
              <a:ext uri="{FF2B5EF4-FFF2-40B4-BE49-F238E27FC236}">
                <a16:creationId xmlns:a16="http://schemas.microsoft.com/office/drawing/2014/main" id="{A57CF6C5-0E82-4048-1A82-FC1DF6960FA5}"/>
              </a:ext>
            </a:extLst>
          </p:cNvPr>
          <p:cNvSpPr txBox="1"/>
          <p:nvPr/>
        </p:nvSpPr>
        <p:spPr>
          <a:xfrm>
            <a:off x="5433968" y="5785453"/>
            <a:ext cx="618569" cy="369332"/>
          </a:xfrm>
          <a:prstGeom prst="rect">
            <a:avLst/>
          </a:prstGeom>
          <a:noFill/>
        </p:spPr>
        <p:txBody>
          <a:bodyPr wrap="square" rtlCol="0">
            <a:spAutoFit/>
          </a:bodyPr>
          <a:lstStyle/>
          <a:p>
            <a:pPr algn="ctr" defTabSz="228600" fontAlgn="auto">
              <a:spcBef>
                <a:spcPts val="0"/>
              </a:spcBef>
              <a:spcAft>
                <a:spcPts val="0"/>
              </a:spcAft>
              <a:defRPr/>
            </a:pPr>
            <a:r>
              <a:rPr lang="en-US" sz="900">
                <a:solidFill>
                  <a:srgbClr val="000000">
                    <a:lumMod val="85000"/>
                    <a:lumOff val="15000"/>
                  </a:srgbClr>
                </a:solidFill>
                <a:latin typeface="NVIDIA Sans" panose="020B0503020203020204" pitchFamily="34" charset="0"/>
                <a:ea typeface="+mn-ea"/>
                <a:cs typeface="NVIDIA Sans" panose="020B0503020203020204" pitchFamily="34" charset="0"/>
              </a:rPr>
              <a:t>Coming Soon</a:t>
            </a:r>
          </a:p>
        </p:txBody>
      </p:sp>
      <p:sp>
        <p:nvSpPr>
          <p:cNvPr id="25" name="TextBox 24">
            <a:extLst>
              <a:ext uri="{FF2B5EF4-FFF2-40B4-BE49-F238E27FC236}">
                <a16:creationId xmlns:a16="http://schemas.microsoft.com/office/drawing/2014/main" id="{6BA1638A-3A08-350A-CBD7-E4D9B9B999B4}"/>
              </a:ext>
            </a:extLst>
          </p:cNvPr>
          <p:cNvSpPr txBox="1"/>
          <p:nvPr/>
        </p:nvSpPr>
        <p:spPr>
          <a:xfrm>
            <a:off x="12986112" y="5930508"/>
            <a:ext cx="618569" cy="369332"/>
          </a:xfrm>
          <a:prstGeom prst="rect">
            <a:avLst/>
          </a:prstGeom>
          <a:noFill/>
        </p:spPr>
        <p:txBody>
          <a:bodyPr wrap="square" rtlCol="0">
            <a:spAutoFit/>
          </a:bodyPr>
          <a:lstStyle/>
          <a:p>
            <a:pPr algn="ctr" defTabSz="228600" fontAlgn="auto">
              <a:spcBef>
                <a:spcPts val="0"/>
              </a:spcBef>
              <a:spcAft>
                <a:spcPts val="0"/>
              </a:spcAft>
              <a:defRPr/>
            </a:pPr>
            <a:r>
              <a:rPr lang="en-US" sz="900">
                <a:solidFill>
                  <a:srgbClr val="000000">
                    <a:lumMod val="85000"/>
                    <a:lumOff val="15000"/>
                  </a:srgbClr>
                </a:solidFill>
                <a:latin typeface="NVIDIA Sans" panose="020B0503020203020204" pitchFamily="34" charset="0"/>
                <a:ea typeface="+mn-ea"/>
                <a:cs typeface="NVIDIA Sans" panose="020B0503020203020204" pitchFamily="34" charset="0"/>
              </a:rPr>
              <a:t>Coming Soon</a:t>
            </a:r>
          </a:p>
        </p:txBody>
      </p:sp>
      <p:pic>
        <p:nvPicPr>
          <p:cNvPr id="33" name="Picture 32" descr="A black hexagon with green balls&#10;&#10;Description automatically generated">
            <a:extLst>
              <a:ext uri="{FF2B5EF4-FFF2-40B4-BE49-F238E27FC236}">
                <a16:creationId xmlns:a16="http://schemas.microsoft.com/office/drawing/2014/main" id="{AB13DB33-7547-4F70-31EF-6F999849394A}"/>
              </a:ext>
            </a:extLst>
          </p:cNvPr>
          <p:cNvPicPr>
            <a:picLocks noChangeAspect="1"/>
          </p:cNvPicPr>
          <p:nvPr/>
        </p:nvPicPr>
        <p:blipFill>
          <a:blip r:embed="rId3"/>
          <a:stretch>
            <a:fillRect/>
          </a:stretch>
        </p:blipFill>
        <p:spPr>
          <a:xfrm>
            <a:off x="14268107" y="3831222"/>
            <a:ext cx="618569" cy="818991"/>
          </a:xfrm>
          <a:prstGeom prst="rect">
            <a:avLst/>
          </a:prstGeom>
        </p:spPr>
      </p:pic>
      <p:pic>
        <p:nvPicPr>
          <p:cNvPr id="36" name="Picture 35" descr="A black hexagon with green balls&#10;&#10;Description automatically generated">
            <a:extLst>
              <a:ext uri="{FF2B5EF4-FFF2-40B4-BE49-F238E27FC236}">
                <a16:creationId xmlns:a16="http://schemas.microsoft.com/office/drawing/2014/main" id="{D19D74B0-BDC2-CB4C-DC7D-2A0FE94BBE7F}"/>
              </a:ext>
            </a:extLst>
          </p:cNvPr>
          <p:cNvPicPr>
            <a:picLocks noChangeAspect="1"/>
          </p:cNvPicPr>
          <p:nvPr/>
        </p:nvPicPr>
        <p:blipFill>
          <a:blip r:embed="rId3"/>
          <a:stretch>
            <a:fillRect/>
          </a:stretch>
        </p:blipFill>
        <p:spPr>
          <a:xfrm>
            <a:off x="10407197" y="5708996"/>
            <a:ext cx="618569" cy="818991"/>
          </a:xfrm>
          <a:prstGeom prst="rect">
            <a:avLst/>
          </a:prstGeom>
        </p:spPr>
      </p:pic>
      <p:sp>
        <p:nvSpPr>
          <p:cNvPr id="38" name="Oval 37">
            <a:extLst>
              <a:ext uri="{FF2B5EF4-FFF2-40B4-BE49-F238E27FC236}">
                <a16:creationId xmlns:a16="http://schemas.microsoft.com/office/drawing/2014/main" id="{2947DEE0-F984-E93B-CF0E-E182FFD7B91B}"/>
              </a:ext>
            </a:extLst>
          </p:cNvPr>
          <p:cNvSpPr/>
          <p:nvPr/>
        </p:nvSpPr>
        <p:spPr>
          <a:xfrm>
            <a:off x="14518388" y="3768083"/>
            <a:ext cx="579468" cy="28357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800">
                <a:solidFill>
                  <a:srgbClr val="000000"/>
                </a:solidFill>
                <a:latin typeface="NVIDIA Sans" panose="020B0503020203020204" pitchFamily="34" charset="0"/>
                <a:cs typeface="NVIDIA Sans" panose="020B0503020203020204" pitchFamily="34" charset="0"/>
              </a:rPr>
              <a:t>New</a:t>
            </a:r>
          </a:p>
        </p:txBody>
      </p:sp>
      <p:sp>
        <p:nvSpPr>
          <p:cNvPr id="41" name="Oval 40">
            <a:extLst>
              <a:ext uri="{FF2B5EF4-FFF2-40B4-BE49-F238E27FC236}">
                <a16:creationId xmlns:a16="http://schemas.microsoft.com/office/drawing/2014/main" id="{C8CD018D-2715-3C85-1AB9-20CA01AAC0B2}"/>
              </a:ext>
            </a:extLst>
          </p:cNvPr>
          <p:cNvSpPr/>
          <p:nvPr/>
        </p:nvSpPr>
        <p:spPr>
          <a:xfrm>
            <a:off x="10675201" y="5614775"/>
            <a:ext cx="579468" cy="28357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800">
                <a:solidFill>
                  <a:srgbClr val="000000"/>
                </a:solidFill>
                <a:latin typeface="NVIDIA Sans" panose="020B0503020203020204" pitchFamily="34" charset="0"/>
                <a:cs typeface="NVIDIA Sans" panose="020B0503020203020204" pitchFamily="34" charset="0"/>
              </a:rPr>
              <a:t>New</a:t>
            </a:r>
          </a:p>
        </p:txBody>
      </p:sp>
      <p:pic>
        <p:nvPicPr>
          <p:cNvPr id="42" name="Picture 41" descr="A black hexagon with green balls&#10;&#10;Description automatically generated">
            <a:extLst>
              <a:ext uri="{FF2B5EF4-FFF2-40B4-BE49-F238E27FC236}">
                <a16:creationId xmlns:a16="http://schemas.microsoft.com/office/drawing/2014/main" id="{AD93E0C5-7D1B-B251-0742-72B377F4B6C9}"/>
              </a:ext>
            </a:extLst>
          </p:cNvPr>
          <p:cNvPicPr>
            <a:picLocks noChangeAspect="1"/>
          </p:cNvPicPr>
          <p:nvPr/>
        </p:nvPicPr>
        <p:blipFill>
          <a:blip r:embed="rId3"/>
          <a:stretch>
            <a:fillRect/>
          </a:stretch>
        </p:blipFill>
        <p:spPr>
          <a:xfrm>
            <a:off x="2821283" y="5579131"/>
            <a:ext cx="618569" cy="818991"/>
          </a:xfrm>
          <a:prstGeom prst="rect">
            <a:avLst/>
          </a:prstGeom>
        </p:spPr>
      </p:pic>
      <p:sp>
        <p:nvSpPr>
          <p:cNvPr id="44" name="Oval 43">
            <a:extLst>
              <a:ext uri="{FF2B5EF4-FFF2-40B4-BE49-F238E27FC236}">
                <a16:creationId xmlns:a16="http://schemas.microsoft.com/office/drawing/2014/main" id="{52E71EEF-4576-6585-F3A0-705F82698165}"/>
              </a:ext>
            </a:extLst>
          </p:cNvPr>
          <p:cNvSpPr/>
          <p:nvPr/>
        </p:nvSpPr>
        <p:spPr>
          <a:xfrm>
            <a:off x="3089287" y="5484910"/>
            <a:ext cx="579468" cy="28357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800">
                <a:solidFill>
                  <a:srgbClr val="000000"/>
                </a:solidFill>
                <a:latin typeface="NVIDIA Sans" panose="020B0503020203020204" pitchFamily="34" charset="0"/>
                <a:cs typeface="NVIDIA Sans" panose="020B0503020203020204" pitchFamily="34" charset="0"/>
              </a:rPr>
              <a:t>New</a:t>
            </a:r>
          </a:p>
        </p:txBody>
      </p:sp>
      <p:pic>
        <p:nvPicPr>
          <p:cNvPr id="22" name="Picture 21" descr="A black hexagon with green balls&#10;&#10;Description automatically generated">
            <a:extLst>
              <a:ext uri="{FF2B5EF4-FFF2-40B4-BE49-F238E27FC236}">
                <a16:creationId xmlns:a16="http://schemas.microsoft.com/office/drawing/2014/main" id="{06F02075-56E8-7B78-0733-199127E480A1}"/>
              </a:ext>
            </a:extLst>
          </p:cNvPr>
          <p:cNvPicPr>
            <a:picLocks noChangeAspect="1"/>
          </p:cNvPicPr>
          <p:nvPr/>
        </p:nvPicPr>
        <p:blipFill>
          <a:blip r:embed="rId3"/>
          <a:stretch>
            <a:fillRect/>
          </a:stretch>
        </p:blipFill>
        <p:spPr>
          <a:xfrm>
            <a:off x="11692907" y="5687437"/>
            <a:ext cx="618569" cy="818991"/>
          </a:xfrm>
          <a:prstGeom prst="rect">
            <a:avLst/>
          </a:prstGeom>
        </p:spPr>
      </p:pic>
      <p:sp>
        <p:nvSpPr>
          <p:cNvPr id="27" name="Oval 26">
            <a:extLst>
              <a:ext uri="{FF2B5EF4-FFF2-40B4-BE49-F238E27FC236}">
                <a16:creationId xmlns:a16="http://schemas.microsoft.com/office/drawing/2014/main" id="{DE335962-3CF3-724B-04E7-351DFD04D44C}"/>
              </a:ext>
            </a:extLst>
          </p:cNvPr>
          <p:cNvSpPr/>
          <p:nvPr/>
        </p:nvSpPr>
        <p:spPr>
          <a:xfrm>
            <a:off x="11960911" y="5593216"/>
            <a:ext cx="579468" cy="28357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800">
                <a:solidFill>
                  <a:srgbClr val="000000"/>
                </a:solidFill>
                <a:latin typeface="NVIDIA Sans" panose="020B0503020203020204" pitchFamily="34" charset="0"/>
                <a:cs typeface="NVIDIA Sans" panose="020B0503020203020204" pitchFamily="34" charset="0"/>
              </a:rPr>
              <a:t>New</a:t>
            </a:r>
          </a:p>
        </p:txBody>
      </p:sp>
      <p:grpSp>
        <p:nvGrpSpPr>
          <p:cNvPr id="3" name="Group 2">
            <a:extLst>
              <a:ext uri="{FF2B5EF4-FFF2-40B4-BE49-F238E27FC236}">
                <a16:creationId xmlns:a16="http://schemas.microsoft.com/office/drawing/2014/main" id="{FE382FA7-C61A-5B25-5047-53E3298B80A6}"/>
              </a:ext>
            </a:extLst>
          </p:cNvPr>
          <p:cNvGrpSpPr/>
          <p:nvPr/>
        </p:nvGrpSpPr>
        <p:grpSpPr>
          <a:xfrm>
            <a:off x="8212904" y="6026326"/>
            <a:ext cx="340065" cy="70945"/>
            <a:chOff x="25077173" y="17014370"/>
            <a:chExt cx="1344075" cy="280402"/>
          </a:xfrm>
        </p:grpSpPr>
        <p:sp>
          <p:nvSpPr>
            <p:cNvPr id="16" name="Oval 15">
              <a:extLst>
                <a:ext uri="{FF2B5EF4-FFF2-40B4-BE49-F238E27FC236}">
                  <a16:creationId xmlns:a16="http://schemas.microsoft.com/office/drawing/2014/main" id="{BFD43078-12F1-C24D-F7E4-71CDDFEBB841}"/>
                </a:ext>
              </a:extLst>
            </p:cNvPr>
            <p:cNvSpPr/>
            <p:nvPr/>
          </p:nvSpPr>
          <p:spPr>
            <a:xfrm>
              <a:off x="25077173" y="17014371"/>
              <a:ext cx="280401" cy="28040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sp>
          <p:nvSpPr>
            <p:cNvPr id="17" name="Oval 16">
              <a:extLst>
                <a:ext uri="{FF2B5EF4-FFF2-40B4-BE49-F238E27FC236}">
                  <a16:creationId xmlns:a16="http://schemas.microsoft.com/office/drawing/2014/main" id="{89BBD030-DA98-37A9-F71B-1FA139D0EEFA}"/>
                </a:ext>
              </a:extLst>
            </p:cNvPr>
            <p:cNvSpPr/>
            <p:nvPr/>
          </p:nvSpPr>
          <p:spPr>
            <a:xfrm>
              <a:off x="25629220" y="17014370"/>
              <a:ext cx="280401" cy="28040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sp>
          <p:nvSpPr>
            <p:cNvPr id="24" name="Oval 23">
              <a:extLst>
                <a:ext uri="{FF2B5EF4-FFF2-40B4-BE49-F238E27FC236}">
                  <a16:creationId xmlns:a16="http://schemas.microsoft.com/office/drawing/2014/main" id="{62589BAA-1D9F-9CD0-54B6-7E5909FAEEB7}"/>
                </a:ext>
              </a:extLst>
            </p:cNvPr>
            <p:cNvSpPr/>
            <p:nvPr/>
          </p:nvSpPr>
          <p:spPr>
            <a:xfrm>
              <a:off x="26140847" y="17014370"/>
              <a:ext cx="280401" cy="280401"/>
            </a:xfrm>
            <a:prstGeom prst="ellips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grpSp>
      <p:pic>
        <p:nvPicPr>
          <p:cNvPr id="7" name="Picture 6" descr="A black hexagon with green balls&#10;&#10;Description automatically generated">
            <a:extLst>
              <a:ext uri="{FF2B5EF4-FFF2-40B4-BE49-F238E27FC236}">
                <a16:creationId xmlns:a16="http://schemas.microsoft.com/office/drawing/2014/main" id="{30ADCF09-853D-147F-FE1A-F8D40BAFFA70}"/>
              </a:ext>
            </a:extLst>
          </p:cNvPr>
          <p:cNvPicPr>
            <a:picLocks noChangeAspect="1"/>
          </p:cNvPicPr>
          <p:nvPr/>
        </p:nvPicPr>
        <p:blipFill>
          <a:blip r:embed="rId3"/>
          <a:stretch>
            <a:fillRect/>
          </a:stretch>
        </p:blipFill>
        <p:spPr>
          <a:xfrm>
            <a:off x="4099830" y="5571949"/>
            <a:ext cx="618569" cy="818991"/>
          </a:xfrm>
          <a:prstGeom prst="rect">
            <a:avLst/>
          </a:prstGeom>
        </p:spPr>
      </p:pic>
      <p:sp>
        <p:nvSpPr>
          <p:cNvPr id="8" name="Oval 7">
            <a:extLst>
              <a:ext uri="{FF2B5EF4-FFF2-40B4-BE49-F238E27FC236}">
                <a16:creationId xmlns:a16="http://schemas.microsoft.com/office/drawing/2014/main" id="{0F7219EA-0133-354D-229C-ADDF5E96237D}"/>
              </a:ext>
            </a:extLst>
          </p:cNvPr>
          <p:cNvSpPr/>
          <p:nvPr/>
        </p:nvSpPr>
        <p:spPr>
          <a:xfrm>
            <a:off x="4367834" y="5477728"/>
            <a:ext cx="579468" cy="28357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800">
                <a:solidFill>
                  <a:srgbClr val="000000"/>
                </a:solidFill>
                <a:latin typeface="NVIDIA Sans" panose="020B0503020203020204" pitchFamily="34" charset="0"/>
                <a:cs typeface="NVIDIA Sans" panose="020B0503020203020204" pitchFamily="34" charset="0"/>
              </a:rPr>
              <a:t>New</a:t>
            </a:r>
          </a:p>
        </p:txBody>
      </p:sp>
      <p:sp>
        <p:nvSpPr>
          <p:cNvPr id="35" name="TextBox 34">
            <a:extLst>
              <a:ext uri="{FF2B5EF4-FFF2-40B4-BE49-F238E27FC236}">
                <a16:creationId xmlns:a16="http://schemas.microsoft.com/office/drawing/2014/main" id="{A14C9D87-0771-16DA-D43B-0F6FAC1CFB00}"/>
              </a:ext>
            </a:extLst>
          </p:cNvPr>
          <p:cNvSpPr txBox="1"/>
          <p:nvPr/>
        </p:nvSpPr>
        <p:spPr>
          <a:xfrm>
            <a:off x="6551650" y="6516986"/>
            <a:ext cx="972122" cy="477054"/>
          </a:xfrm>
          <a:prstGeom prst="rect">
            <a:avLst/>
          </a:prstGeom>
          <a:noFill/>
        </p:spPr>
        <p:txBody>
          <a:bodyPr wrap="square" lIns="45720" tIns="22860" rIns="45720" bIns="22860" rtlCol="0" anchor="t">
            <a:spAutoFit/>
          </a:bodyPr>
          <a:lstStyle/>
          <a:p>
            <a:pPr algn="ctr" defTabSz="228600" fontAlgn="auto">
              <a:spcBef>
                <a:spcPts val="0"/>
              </a:spcBef>
              <a:spcAft>
                <a:spcPts val="0"/>
              </a:spcAft>
              <a:defRPr/>
            </a:pPr>
            <a:r>
              <a:rPr lang="en-US" sz="1400" dirty="0">
                <a:solidFill>
                  <a:srgbClr val="000000">
                    <a:lumMod val="85000"/>
                    <a:lumOff val="15000"/>
                  </a:srgbClr>
                </a:solidFill>
                <a:latin typeface="NVIDIA Sans" panose="020B0503020203020204" pitchFamily="34" charset="0"/>
                <a:ea typeface="+mn-ea"/>
                <a:cs typeface="NVIDIA Sans" panose="020B0503020203020204" pitchFamily="34" charset="0"/>
              </a:rPr>
              <a:t>Phi-3.5-</a:t>
            </a:r>
          </a:p>
          <a:p>
            <a:pPr algn="ctr" defTabSz="228600" fontAlgn="auto">
              <a:spcBef>
                <a:spcPts val="0"/>
              </a:spcBef>
              <a:spcAft>
                <a:spcPts val="0"/>
              </a:spcAft>
              <a:defRPr/>
            </a:pPr>
            <a:r>
              <a:rPr lang="en-US" sz="1400" dirty="0">
                <a:solidFill>
                  <a:srgbClr val="000000">
                    <a:lumMod val="85000"/>
                    <a:lumOff val="15000"/>
                  </a:srgbClr>
                </a:solidFill>
                <a:latin typeface="NVIDIA Sans" panose="020B0503020203020204" pitchFamily="34" charset="0"/>
                <a:ea typeface="+mn-ea"/>
                <a:cs typeface="NVIDIA Sans" panose="020B0503020203020204" pitchFamily="34" charset="0"/>
              </a:rPr>
              <a:t>Vision</a:t>
            </a:r>
          </a:p>
        </p:txBody>
      </p:sp>
      <p:pic>
        <p:nvPicPr>
          <p:cNvPr id="45" name="Picture 44" descr="A black hexagon with green balls&#10;&#10;Description automatically generated">
            <a:extLst>
              <a:ext uri="{FF2B5EF4-FFF2-40B4-BE49-F238E27FC236}">
                <a16:creationId xmlns:a16="http://schemas.microsoft.com/office/drawing/2014/main" id="{A9E8F235-F7D7-EA0D-B597-63234387D415}"/>
              </a:ext>
            </a:extLst>
          </p:cNvPr>
          <p:cNvPicPr>
            <a:picLocks noChangeAspect="1"/>
          </p:cNvPicPr>
          <p:nvPr/>
        </p:nvPicPr>
        <p:blipFill>
          <a:blip r:embed="rId3">
            <a:alphaModFix amt="20000"/>
          </a:blip>
          <a:stretch>
            <a:fillRect/>
          </a:stretch>
        </p:blipFill>
        <p:spPr>
          <a:xfrm>
            <a:off x="6737190" y="5580532"/>
            <a:ext cx="618569" cy="818991"/>
          </a:xfrm>
          <a:prstGeom prst="rect">
            <a:avLst/>
          </a:prstGeom>
        </p:spPr>
      </p:pic>
      <p:sp>
        <p:nvSpPr>
          <p:cNvPr id="46" name="TextBox 45">
            <a:extLst>
              <a:ext uri="{FF2B5EF4-FFF2-40B4-BE49-F238E27FC236}">
                <a16:creationId xmlns:a16="http://schemas.microsoft.com/office/drawing/2014/main" id="{6E8630E8-7839-45DB-E80D-F37141A79183}"/>
              </a:ext>
            </a:extLst>
          </p:cNvPr>
          <p:cNvSpPr txBox="1"/>
          <p:nvPr/>
        </p:nvSpPr>
        <p:spPr>
          <a:xfrm>
            <a:off x="6738625" y="5785453"/>
            <a:ext cx="618569" cy="369332"/>
          </a:xfrm>
          <a:prstGeom prst="rect">
            <a:avLst/>
          </a:prstGeom>
          <a:noFill/>
        </p:spPr>
        <p:txBody>
          <a:bodyPr wrap="square" rtlCol="0">
            <a:spAutoFit/>
          </a:bodyPr>
          <a:lstStyle/>
          <a:p>
            <a:pPr algn="ctr" defTabSz="228600" fontAlgn="auto">
              <a:spcBef>
                <a:spcPts val="0"/>
              </a:spcBef>
              <a:spcAft>
                <a:spcPts val="0"/>
              </a:spcAft>
              <a:defRPr/>
            </a:pPr>
            <a:r>
              <a:rPr lang="en-US" sz="900">
                <a:solidFill>
                  <a:srgbClr val="000000">
                    <a:lumMod val="85000"/>
                    <a:lumOff val="15000"/>
                  </a:srgbClr>
                </a:solidFill>
                <a:latin typeface="NVIDIA Sans" panose="020B0503020203020204" pitchFamily="34" charset="0"/>
                <a:ea typeface="+mn-ea"/>
                <a:cs typeface="NVIDIA Sans" panose="020B0503020203020204" pitchFamily="34" charset="0"/>
              </a:rPr>
              <a:t>Coming Soon</a:t>
            </a:r>
          </a:p>
        </p:txBody>
      </p:sp>
    </p:spTree>
    <p:extLst>
      <p:ext uri="{BB962C8B-B14F-4D97-AF65-F5344CB8AC3E}">
        <p14:creationId xmlns:p14="http://schemas.microsoft.com/office/powerpoint/2010/main" val="135146636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Description automatically generated">
            <a:extLst>
              <a:ext uri="{FF2B5EF4-FFF2-40B4-BE49-F238E27FC236}">
                <a16:creationId xmlns:a16="http://schemas.microsoft.com/office/drawing/2014/main" id="{FF444257-0763-2EDA-F381-E687DEF67364}"/>
              </a:ext>
            </a:extLst>
          </p:cNvPr>
          <p:cNvPicPr>
            <a:picLocks noChangeAspect="1"/>
          </p:cNvPicPr>
          <p:nvPr/>
        </p:nvPicPr>
        <p:blipFill>
          <a:blip r:embed="rId3"/>
          <a:stretch>
            <a:fillRect/>
          </a:stretch>
        </p:blipFill>
        <p:spPr>
          <a:xfrm>
            <a:off x="0" y="0"/>
            <a:ext cx="18272742" cy="10287000"/>
          </a:xfrm>
          <a:prstGeom prst="rect">
            <a:avLst/>
          </a:prstGeom>
        </p:spPr>
      </p:pic>
      <p:sp>
        <p:nvSpPr>
          <p:cNvPr id="2" name="Title 1">
            <a:extLst>
              <a:ext uri="{FF2B5EF4-FFF2-40B4-BE49-F238E27FC236}">
                <a16:creationId xmlns:a16="http://schemas.microsoft.com/office/drawing/2014/main" id="{B8921807-0487-1420-86CF-82059B809602}"/>
              </a:ext>
            </a:extLst>
          </p:cNvPr>
          <p:cNvSpPr>
            <a:spLocks noGrp="1"/>
          </p:cNvSpPr>
          <p:nvPr>
            <p:ph type="title"/>
          </p:nvPr>
        </p:nvSpPr>
        <p:spPr>
          <a:xfrm>
            <a:off x="1820708" y="-246185"/>
            <a:ext cx="15773400" cy="1257301"/>
          </a:xfrm>
        </p:spPr>
        <p:txBody>
          <a:bodyPr>
            <a:normAutofit/>
          </a:bodyPr>
          <a:lstStyle/>
          <a:p>
            <a:pPr algn="r"/>
            <a:r>
              <a:rPr lang="en-US" sz="4800">
                <a:solidFill>
                  <a:schemeClr val="tx2"/>
                </a:solidFill>
              </a:rPr>
              <a:t>build.nvidia.com </a:t>
            </a:r>
          </a:p>
        </p:txBody>
      </p:sp>
      <p:cxnSp>
        <p:nvCxnSpPr>
          <p:cNvPr id="9" name="Straight Arrow Connector 8">
            <a:extLst>
              <a:ext uri="{FF2B5EF4-FFF2-40B4-BE49-F238E27FC236}">
                <a16:creationId xmlns:a16="http://schemas.microsoft.com/office/drawing/2014/main" id="{FE59256E-6C03-6B18-A0E4-15000326CF9B}"/>
              </a:ext>
            </a:extLst>
          </p:cNvPr>
          <p:cNvCxnSpPr>
            <a:cxnSpLocks/>
          </p:cNvCxnSpPr>
          <p:nvPr/>
        </p:nvCxnSpPr>
        <p:spPr>
          <a:xfrm flipH="1">
            <a:off x="1958645" y="2386261"/>
            <a:ext cx="3003607" cy="0"/>
          </a:xfrm>
          <a:prstGeom prst="straightConnector1">
            <a:avLst/>
          </a:prstGeom>
          <a:ln w="34925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2800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BEA72201-1B05-D767-D140-3DC648F48E52}"/>
              </a:ext>
            </a:extLst>
          </p:cNvPr>
          <p:cNvPicPr>
            <a:picLocks noChangeAspect="1"/>
          </p:cNvPicPr>
          <p:nvPr/>
        </p:nvPicPr>
        <p:blipFill>
          <a:blip r:embed="rId2"/>
          <a:stretch>
            <a:fillRect/>
          </a:stretch>
        </p:blipFill>
        <p:spPr>
          <a:xfrm>
            <a:off x="-1" y="-1"/>
            <a:ext cx="18288001" cy="10287001"/>
          </a:xfrm>
          <a:prstGeom prst="rect">
            <a:avLst/>
          </a:prstGeom>
        </p:spPr>
      </p:pic>
    </p:spTree>
    <p:extLst>
      <p:ext uri="{BB962C8B-B14F-4D97-AF65-F5344CB8AC3E}">
        <p14:creationId xmlns:p14="http://schemas.microsoft.com/office/powerpoint/2010/main" val="933431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161E97-73C5-2D40-0885-16B1852D57F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EA03350-7115-5861-5309-B8F1E6D05EA0}"/>
              </a:ext>
            </a:extLst>
          </p:cNvPr>
          <p:cNvSpPr>
            <a:spLocks noGrp="1"/>
          </p:cNvSpPr>
          <p:nvPr>
            <p:ph type="body" sz="quarter" idx="13"/>
          </p:nvPr>
        </p:nvSpPr>
        <p:spPr/>
        <p:txBody>
          <a:bodyPr/>
          <a:lstStyle/>
          <a:p>
            <a:pPr marL="0" marR="0" lvl="0" indent="0" algn="l" defTabSz="1371600" rtl="0" eaLnBrk="1" fontAlgn="auto" latinLnBrk="0" hangingPunct="1">
              <a:lnSpc>
                <a:spcPct val="100000"/>
              </a:lnSpc>
              <a:spcBef>
                <a:spcPts val="0"/>
              </a:spcBef>
              <a:spcAft>
                <a:spcPts val="0"/>
              </a:spcAft>
              <a:buClr>
                <a:srgbClr val="B6A56F"/>
              </a:buClr>
              <a:buSzPct val="120000"/>
              <a:buFontTx/>
              <a:buNone/>
              <a:tabLst/>
              <a:defRPr/>
            </a:pPr>
            <a:r>
              <a:rPr kumimoji="0" lang="en-US" sz="4400" b="0" i="0" u="none" strike="noStrike" kern="1200" cap="none" spc="0" normalizeH="0" baseline="0" noProof="0">
                <a:ln>
                  <a:noFill/>
                </a:ln>
                <a:effectLst/>
                <a:uLnTx/>
                <a:uFillTx/>
                <a:latin typeface="NVIDIA Sans Medium" panose="020B0603020203020204" pitchFamily="34" charset="0"/>
                <a:ea typeface="+mn-ea"/>
                <a:cs typeface="NVIDIA Sans Medium" panose="020B0603020203020204" pitchFamily="34" charset="0"/>
              </a:rPr>
              <a:t>Reference Workflows with </a:t>
            </a:r>
          </a:p>
          <a:p>
            <a:pPr marL="0" marR="0" lvl="0" indent="0" algn="l" defTabSz="1371600" rtl="0" eaLnBrk="1" fontAlgn="auto" latinLnBrk="0" hangingPunct="1">
              <a:lnSpc>
                <a:spcPct val="100000"/>
              </a:lnSpc>
              <a:spcBef>
                <a:spcPts val="0"/>
              </a:spcBef>
              <a:spcAft>
                <a:spcPts val="0"/>
              </a:spcAft>
              <a:buClr>
                <a:srgbClr val="B6A56F"/>
              </a:buClr>
              <a:buSzPct val="120000"/>
              <a:buFontTx/>
              <a:buNone/>
              <a:tabLst/>
              <a:defRPr/>
            </a:pPr>
            <a:r>
              <a:rPr kumimoji="0" lang="en-US" sz="4400" b="0" i="0" u="none" strike="noStrike" kern="1200" cap="none" spc="0" normalizeH="0" baseline="0" noProof="0">
                <a:ln>
                  <a:noFill/>
                </a:ln>
                <a:effectLst/>
                <a:uLnTx/>
                <a:uFillTx/>
                <a:latin typeface="NVIDIA Sans Medium" panose="020B0603020203020204" pitchFamily="34" charset="0"/>
                <a:ea typeface="+mn-ea"/>
                <a:cs typeface="NVIDIA Sans Medium" panose="020B0603020203020204" pitchFamily="34" charset="0"/>
              </a:rPr>
              <a:t>NVIDIA NIM</a:t>
            </a:r>
          </a:p>
        </p:txBody>
      </p:sp>
    </p:spTree>
    <p:extLst>
      <p:ext uri="{BB962C8B-B14F-4D97-AF65-F5344CB8AC3E}">
        <p14:creationId xmlns:p14="http://schemas.microsoft.com/office/powerpoint/2010/main" val="17617536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8DF00-259D-228D-6C07-5658B2FCAFAC}"/>
              </a:ext>
            </a:extLst>
          </p:cNvPr>
          <p:cNvSpPr>
            <a:spLocks noGrp="1"/>
          </p:cNvSpPr>
          <p:nvPr>
            <p:ph type="title"/>
          </p:nvPr>
        </p:nvSpPr>
        <p:spPr/>
        <p:txBody>
          <a:bodyPr/>
          <a:lstStyle/>
          <a:p>
            <a:r>
              <a:rPr lang="en-US" dirty="0"/>
              <a:t>Evaluate and Experiment with Vision Language Models (VLM)</a:t>
            </a:r>
          </a:p>
        </p:txBody>
      </p:sp>
      <p:sp>
        <p:nvSpPr>
          <p:cNvPr id="3" name="Text Placeholder 2">
            <a:extLst>
              <a:ext uri="{FF2B5EF4-FFF2-40B4-BE49-F238E27FC236}">
                <a16:creationId xmlns:a16="http://schemas.microsoft.com/office/drawing/2014/main" id="{A13D86BB-21E4-EE7F-30ED-02CF2DC130BA}"/>
              </a:ext>
            </a:extLst>
          </p:cNvPr>
          <p:cNvSpPr>
            <a:spLocks noGrp="1"/>
          </p:cNvSpPr>
          <p:nvPr>
            <p:ph type="body" sz="quarter" idx="10"/>
          </p:nvPr>
        </p:nvSpPr>
        <p:spPr>
          <a:xfrm>
            <a:off x="1666766" y="1243584"/>
            <a:ext cx="14954468" cy="704088"/>
          </a:xfrm>
          <a:ln>
            <a:noFill/>
          </a:ln>
        </p:spPr>
        <p:txBody>
          <a:bodyPr anchor="ctr"/>
          <a:lstStyle/>
          <a:p>
            <a:r>
              <a:rPr lang="en-US"/>
              <a:t>From simple </a:t>
            </a:r>
            <a:r>
              <a:rPr lang="en-US" err="1"/>
              <a:t>Jupyter</a:t>
            </a:r>
            <a:r>
              <a:rPr lang="en-US"/>
              <a:t> Notebooks to Nearly Production-ready Sample apps</a:t>
            </a:r>
          </a:p>
        </p:txBody>
      </p:sp>
      <p:sp>
        <p:nvSpPr>
          <p:cNvPr id="7" name="Text Placeholder 2">
            <a:extLst>
              <a:ext uri="{FF2B5EF4-FFF2-40B4-BE49-F238E27FC236}">
                <a16:creationId xmlns:a16="http://schemas.microsoft.com/office/drawing/2014/main" id="{52DDE3B1-E7F0-51B5-8E8B-7E9A75AEF26F}"/>
              </a:ext>
            </a:extLst>
          </p:cNvPr>
          <p:cNvSpPr txBox="1">
            <a:spLocks/>
          </p:cNvSpPr>
          <p:nvPr/>
        </p:nvSpPr>
        <p:spPr>
          <a:xfrm>
            <a:off x="1666766" y="8894572"/>
            <a:ext cx="14954468" cy="704088"/>
          </a:xfrm>
          <a:prstGeom prst="rect">
            <a:avLst/>
          </a:prstGeom>
          <a:ln>
            <a:noFill/>
          </a:ln>
        </p:spPr>
        <p:txBody>
          <a:bodyPr anchor="ct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defTabSz="1371600" fontAlgn="auto">
              <a:spcAft>
                <a:spcPts val="0"/>
              </a:spcAft>
            </a:pPr>
            <a:r>
              <a:rPr lang="en-US" sz="2400" dirty="0">
                <a:solidFill>
                  <a:schemeClr val="bg1"/>
                </a:solidFill>
              </a:rPr>
              <a:t>Try here: </a:t>
            </a:r>
            <a:r>
              <a:rPr lang="en-US" sz="2400" dirty="0">
                <a:solidFill>
                  <a:srgbClr val="76B900"/>
                </a:solidFill>
                <a:hlinkClick r:id="rId3"/>
              </a:rPr>
              <a:t>https://github.com/NVIDIA/metropolis-nim-workflows</a:t>
            </a:r>
            <a:endParaRPr lang="en-US" sz="2400" dirty="0">
              <a:solidFill>
                <a:srgbClr val="76B900"/>
              </a:solidFill>
            </a:endParaRPr>
          </a:p>
        </p:txBody>
      </p:sp>
      <p:pic>
        <p:nvPicPr>
          <p:cNvPr id="6" name="Picture 5" descr="A person standing in a warehouse&#10;&#10;Description automatically generated">
            <a:extLst>
              <a:ext uri="{FF2B5EF4-FFF2-40B4-BE49-F238E27FC236}">
                <a16:creationId xmlns:a16="http://schemas.microsoft.com/office/drawing/2014/main" id="{985BAF08-8029-310B-CEC2-D5FF46C94607}"/>
              </a:ext>
            </a:extLst>
          </p:cNvPr>
          <p:cNvPicPr>
            <a:picLocks noChangeAspect="1"/>
          </p:cNvPicPr>
          <p:nvPr/>
        </p:nvPicPr>
        <p:blipFill>
          <a:blip r:embed="rId4"/>
          <a:stretch>
            <a:fillRect/>
          </a:stretch>
        </p:blipFill>
        <p:spPr>
          <a:xfrm>
            <a:off x="1089519" y="2098411"/>
            <a:ext cx="16108961" cy="6673362"/>
          </a:xfrm>
          <a:prstGeom prst="rect">
            <a:avLst/>
          </a:prstGeom>
          <a:ln w="38100">
            <a:solidFill>
              <a:schemeClr val="accent4"/>
            </a:solidFill>
          </a:ln>
        </p:spPr>
      </p:pic>
    </p:spTree>
    <p:extLst>
      <p:ext uri="{BB962C8B-B14F-4D97-AF65-F5344CB8AC3E}">
        <p14:creationId xmlns:p14="http://schemas.microsoft.com/office/powerpoint/2010/main" val="26027010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F2AF8D-0F36-47FF-06C2-47307DCE290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F43C33-3C8E-8243-0BD3-6F4EF46FA30F}"/>
              </a:ext>
            </a:extLst>
          </p:cNvPr>
          <p:cNvSpPr txBox="1"/>
          <p:nvPr/>
        </p:nvSpPr>
        <p:spPr>
          <a:xfrm>
            <a:off x="2269671" y="4432536"/>
            <a:ext cx="1374865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err="1">
                <a:solidFill>
                  <a:schemeClr val="bg1"/>
                </a:solidFill>
                <a:latin typeface="NVIDIA Sans" panose="020B0503020203020204" pitchFamily="34" charset="0"/>
                <a:cs typeface="NVIDIA Sans" panose="020B0503020203020204" pitchFamily="34" charset="0"/>
              </a:rPr>
              <a:t>VLM_NIM_video.mov</a:t>
            </a:r>
            <a:endParaRPr lang="en-US" sz="4800" dirty="0">
              <a:solidFill>
                <a:schemeClr val="bg1"/>
              </a:solidFill>
              <a:latin typeface="NVIDIA Sans" panose="020B0503020203020204" pitchFamily="34" charset="0"/>
              <a:cs typeface="NVIDIA Sans" panose="020B0503020203020204" pitchFamily="34" charset="0"/>
            </a:endParaRPr>
          </a:p>
          <a:p>
            <a:pPr algn="ctr">
              <a:lnSpc>
                <a:spcPct val="90000"/>
              </a:lnSpc>
            </a:pPr>
            <a:r>
              <a:rPr lang="en-US" sz="4800" dirty="0">
                <a:solidFill>
                  <a:srgbClr val="FF0000"/>
                </a:solidFill>
                <a:latin typeface="NVIDIA Sans" panose="020B0503020203020204" pitchFamily="34" charset="0"/>
                <a:cs typeface="NVIDIA Sans" panose="020B0503020203020204" pitchFamily="34" charset="0"/>
              </a:rPr>
              <a:t>No Audio</a:t>
            </a:r>
          </a:p>
        </p:txBody>
      </p:sp>
    </p:spTree>
    <p:extLst>
      <p:ext uri="{BB962C8B-B14F-4D97-AF65-F5344CB8AC3E}">
        <p14:creationId xmlns:p14="http://schemas.microsoft.com/office/powerpoint/2010/main" val="3837744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30AA1735-F1D0-4E55-90B1-2A6880787A13}"/>
              </a:ext>
            </a:extLst>
          </p:cNvPr>
          <p:cNvSpPr>
            <a:spLocks noGrp="1"/>
          </p:cNvSpPr>
          <p:nvPr>
            <p:ph type="title"/>
          </p:nvPr>
        </p:nvSpPr>
        <p:spPr>
          <a:xfrm>
            <a:off x="1257300" y="0"/>
            <a:ext cx="15773400" cy="1257301"/>
          </a:xfrm>
        </p:spPr>
        <p:txBody>
          <a:bodyPr/>
          <a:lstStyle/>
          <a:p>
            <a:r>
              <a:rPr lang="en-US"/>
              <a:t>Metropolis Reference Workflows &amp; Sample Apps</a:t>
            </a:r>
          </a:p>
        </p:txBody>
      </p:sp>
      <p:sp>
        <p:nvSpPr>
          <p:cNvPr id="17" name="Text Placeholder 2">
            <a:extLst>
              <a:ext uri="{FF2B5EF4-FFF2-40B4-BE49-F238E27FC236}">
                <a16:creationId xmlns:a16="http://schemas.microsoft.com/office/drawing/2014/main" id="{329761F8-D667-AEA6-8C07-23A90540948D}"/>
              </a:ext>
            </a:extLst>
          </p:cNvPr>
          <p:cNvSpPr>
            <a:spLocks noGrp="1"/>
          </p:cNvSpPr>
          <p:nvPr>
            <p:ph type="body" sz="quarter" idx="10"/>
          </p:nvPr>
        </p:nvSpPr>
        <p:spPr>
          <a:xfrm>
            <a:off x="1297669" y="1232688"/>
            <a:ext cx="15773400" cy="704088"/>
          </a:xfrm>
        </p:spPr>
        <p:txBody>
          <a:bodyPr/>
          <a:lstStyle/>
          <a:p>
            <a:r>
              <a:rPr lang="it-IT"/>
              <a:t>Recipes to Build a Wide Range of AI Agents</a:t>
            </a:r>
            <a:endParaRPr lang="en-US"/>
          </a:p>
        </p:txBody>
      </p:sp>
      <p:pic>
        <p:nvPicPr>
          <p:cNvPr id="11" name="Picture 10" descr="A diagram of a software flow&#10;&#10;Description automatically generated">
            <a:extLst>
              <a:ext uri="{FF2B5EF4-FFF2-40B4-BE49-F238E27FC236}">
                <a16:creationId xmlns:a16="http://schemas.microsoft.com/office/drawing/2014/main" id="{156C3A82-E0CC-5DC3-3AF3-D9F89E48B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33372" y="2208604"/>
            <a:ext cx="10421256" cy="6116381"/>
          </a:xfrm>
          <a:prstGeom prst="rect">
            <a:avLst/>
          </a:prstGeom>
        </p:spPr>
      </p:pic>
      <p:sp>
        <p:nvSpPr>
          <p:cNvPr id="2" name="Text Placeholder 2">
            <a:extLst>
              <a:ext uri="{FF2B5EF4-FFF2-40B4-BE49-F238E27FC236}">
                <a16:creationId xmlns:a16="http://schemas.microsoft.com/office/drawing/2014/main" id="{9B71B8B3-42BA-EE3D-60F6-7E6178DDFAEC}"/>
              </a:ext>
            </a:extLst>
          </p:cNvPr>
          <p:cNvSpPr txBox="1">
            <a:spLocks/>
          </p:cNvSpPr>
          <p:nvPr/>
        </p:nvSpPr>
        <p:spPr>
          <a:xfrm>
            <a:off x="1666766" y="8894572"/>
            <a:ext cx="14954468" cy="704088"/>
          </a:xfrm>
          <a:prstGeom prst="rect">
            <a:avLst/>
          </a:prstGeom>
          <a:ln>
            <a:noFill/>
          </a:ln>
        </p:spPr>
        <p:txBody>
          <a:bodyPr anchor="ct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defTabSz="1371600" fontAlgn="auto">
              <a:spcAft>
                <a:spcPts val="0"/>
              </a:spcAft>
            </a:pPr>
            <a:r>
              <a:rPr lang="en-US" sz="2400">
                <a:solidFill>
                  <a:schemeClr val="bg1"/>
                </a:solidFill>
              </a:rPr>
              <a:t>Try here: </a:t>
            </a:r>
            <a:r>
              <a:rPr lang="en-US" sz="2400">
                <a:solidFill>
                  <a:srgbClr val="76B900"/>
                </a:solidFill>
                <a:hlinkClick r:id="rId4"/>
              </a:rPr>
              <a:t>https://github.com/NVIDIA/metropolis-nim-workflows</a:t>
            </a:r>
            <a:endParaRPr lang="en-US" sz="2400">
              <a:solidFill>
                <a:srgbClr val="76B900"/>
              </a:solidFill>
            </a:endParaRPr>
          </a:p>
        </p:txBody>
      </p:sp>
    </p:spTree>
    <p:extLst>
      <p:ext uri="{BB962C8B-B14F-4D97-AF65-F5344CB8AC3E}">
        <p14:creationId xmlns:p14="http://schemas.microsoft.com/office/powerpoint/2010/main" val="261498219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611A9-2C1A-B812-D027-2688DAC2EE8C}"/>
              </a:ext>
            </a:extLst>
          </p:cNvPr>
          <p:cNvSpPr>
            <a:spLocks noGrp="1"/>
          </p:cNvSpPr>
          <p:nvPr>
            <p:ph type="title"/>
          </p:nvPr>
        </p:nvSpPr>
        <p:spPr/>
        <p:txBody>
          <a:bodyPr/>
          <a:lstStyle/>
          <a:p>
            <a:r>
              <a:rPr lang="en-US" dirty="0">
                <a:latin typeface="NVIDIA Sans"/>
                <a:cs typeface="NVIDIA Sans"/>
              </a:rPr>
              <a:t>Structured </a:t>
            </a:r>
            <a:r>
              <a:rPr lang="en-US" dirty="0">
                <a:solidFill>
                  <a:srgbClr val="000000"/>
                </a:solidFill>
                <a:latin typeface="NVIDIA Sans"/>
                <a:cs typeface="NVIDIA Sans"/>
              </a:rPr>
              <a:t>Text Extraction Reference Workflow</a:t>
            </a:r>
            <a:endParaRPr lang="en-US" dirty="0">
              <a:solidFill>
                <a:schemeClr val="tx2"/>
              </a:solidFill>
              <a:latin typeface="NVIDIA Sans"/>
              <a:cs typeface="NVIDIA Sans"/>
            </a:endParaRPr>
          </a:p>
        </p:txBody>
      </p:sp>
      <p:sp>
        <p:nvSpPr>
          <p:cNvPr id="3" name="Text Placeholder 2">
            <a:extLst>
              <a:ext uri="{FF2B5EF4-FFF2-40B4-BE49-F238E27FC236}">
                <a16:creationId xmlns:a16="http://schemas.microsoft.com/office/drawing/2014/main" id="{D9AF5FE0-5288-BD71-2ABD-CBB6C7769F22}"/>
              </a:ext>
            </a:extLst>
          </p:cNvPr>
          <p:cNvSpPr>
            <a:spLocks noGrp="1"/>
          </p:cNvSpPr>
          <p:nvPr>
            <p:ph type="body" sz="quarter" idx="10"/>
          </p:nvPr>
        </p:nvSpPr>
        <p:spPr/>
        <p:txBody>
          <a:bodyPr lIns="45720" tIns="22860" rIns="45720" bIns="22860" anchor="t"/>
          <a:lstStyle/>
          <a:p>
            <a:r>
              <a:rPr lang="en-US">
                <a:latin typeface="NVIDIA Sans"/>
                <a:cs typeface="NVIDIA Sans"/>
              </a:rPr>
              <a:t>Robust Structured Text Extraction on any Image</a:t>
            </a:r>
            <a:endParaRPr lang="en-US"/>
          </a:p>
        </p:txBody>
      </p:sp>
      <p:pic>
        <p:nvPicPr>
          <p:cNvPr id="8" name="Picture 7" descr="A screenshot of a computer game&#10;&#10;Description automatically generated">
            <a:extLst>
              <a:ext uri="{FF2B5EF4-FFF2-40B4-BE49-F238E27FC236}">
                <a16:creationId xmlns:a16="http://schemas.microsoft.com/office/drawing/2014/main" id="{C40E9E06-98EE-1916-F071-7E037D2837FA}"/>
              </a:ext>
            </a:extLst>
          </p:cNvPr>
          <p:cNvPicPr>
            <a:picLocks noChangeAspect="1"/>
          </p:cNvPicPr>
          <p:nvPr/>
        </p:nvPicPr>
        <p:blipFill>
          <a:blip r:embed="rId2"/>
          <a:stretch>
            <a:fillRect/>
          </a:stretch>
        </p:blipFill>
        <p:spPr>
          <a:xfrm>
            <a:off x="1666766" y="2612970"/>
            <a:ext cx="7575188" cy="5616303"/>
          </a:xfrm>
          <a:prstGeom prst="rect">
            <a:avLst/>
          </a:prstGeom>
        </p:spPr>
      </p:pic>
      <p:sp>
        <p:nvSpPr>
          <p:cNvPr id="5" name="Text Placeholder 2">
            <a:extLst>
              <a:ext uri="{FF2B5EF4-FFF2-40B4-BE49-F238E27FC236}">
                <a16:creationId xmlns:a16="http://schemas.microsoft.com/office/drawing/2014/main" id="{968D1A3B-A951-9D3B-3F69-8FF2DDD9C471}"/>
              </a:ext>
            </a:extLst>
          </p:cNvPr>
          <p:cNvSpPr txBox="1">
            <a:spLocks/>
          </p:cNvSpPr>
          <p:nvPr/>
        </p:nvSpPr>
        <p:spPr>
          <a:xfrm>
            <a:off x="1666766" y="8894572"/>
            <a:ext cx="14954468" cy="704088"/>
          </a:xfrm>
          <a:prstGeom prst="rect">
            <a:avLst/>
          </a:prstGeom>
          <a:ln>
            <a:noFill/>
          </a:ln>
        </p:spPr>
        <p:txBody>
          <a:bodyPr anchor="ct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defTabSz="1371600" fontAlgn="auto">
              <a:spcAft>
                <a:spcPts val="0"/>
              </a:spcAft>
            </a:pPr>
            <a:r>
              <a:rPr lang="en-US" sz="2400" dirty="0">
                <a:solidFill>
                  <a:schemeClr val="bg1"/>
                </a:solidFill>
              </a:rPr>
              <a:t>Try here: </a:t>
            </a:r>
            <a:r>
              <a:rPr lang="en-US" sz="2400" dirty="0">
                <a:solidFill>
                  <a:srgbClr val="76B900"/>
                </a:solidFill>
                <a:hlinkClick r:id="rId3"/>
              </a:rPr>
              <a:t>https://github.com/NVIDIA/metropolis-nim-workflows</a:t>
            </a:r>
            <a:endParaRPr lang="en-US" sz="2400" dirty="0">
              <a:solidFill>
                <a:srgbClr val="76B900"/>
              </a:solidFill>
            </a:endParaRPr>
          </a:p>
        </p:txBody>
      </p:sp>
      <p:pic>
        <p:nvPicPr>
          <p:cNvPr id="7" name="Picture 6" descr="A screenshot of a computer&#10;&#10;Description automatically generated">
            <a:extLst>
              <a:ext uri="{FF2B5EF4-FFF2-40B4-BE49-F238E27FC236}">
                <a16:creationId xmlns:a16="http://schemas.microsoft.com/office/drawing/2014/main" id="{512EE4F7-8A8E-1912-A5AD-D9029B93AED9}"/>
              </a:ext>
            </a:extLst>
          </p:cNvPr>
          <p:cNvPicPr>
            <a:picLocks noChangeAspect="1"/>
          </p:cNvPicPr>
          <p:nvPr/>
        </p:nvPicPr>
        <p:blipFill>
          <a:blip r:embed="rId4"/>
          <a:stretch>
            <a:fillRect/>
          </a:stretch>
        </p:blipFill>
        <p:spPr>
          <a:xfrm>
            <a:off x="10110848" y="2394006"/>
            <a:ext cx="6039593" cy="6105241"/>
          </a:xfrm>
          <a:prstGeom prst="rect">
            <a:avLst/>
          </a:prstGeom>
          <a:ln w="12700">
            <a:solidFill>
              <a:schemeClr val="accent4"/>
            </a:solidFill>
          </a:ln>
        </p:spPr>
      </p:pic>
    </p:spTree>
    <p:extLst>
      <p:ext uri="{BB962C8B-B14F-4D97-AF65-F5344CB8AC3E}">
        <p14:creationId xmlns:p14="http://schemas.microsoft.com/office/powerpoint/2010/main" val="29120585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B0234F-8943-7EC2-2C6B-DDC6A673EBF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35AAD03-776E-2906-E1CF-77170B0E38D6}"/>
              </a:ext>
            </a:extLst>
          </p:cNvPr>
          <p:cNvSpPr txBox="1"/>
          <p:nvPr/>
        </p:nvSpPr>
        <p:spPr>
          <a:xfrm>
            <a:off x="2269671" y="4432536"/>
            <a:ext cx="1374865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a:solidFill>
                  <a:schemeClr val="bg1"/>
                </a:solidFill>
                <a:latin typeface="NVIDIA Sans" panose="020B0503020203020204" pitchFamily="34" charset="0"/>
                <a:cs typeface="NVIDIA Sans" panose="020B0503020203020204" pitchFamily="34" charset="0"/>
              </a:rPr>
              <a:t>text_extraction_demo.mp4</a:t>
            </a:r>
          </a:p>
          <a:p>
            <a:pPr algn="ctr">
              <a:lnSpc>
                <a:spcPct val="90000"/>
              </a:lnSpc>
            </a:pPr>
            <a:r>
              <a:rPr lang="en-US" sz="4800" dirty="0">
                <a:solidFill>
                  <a:srgbClr val="FF0000"/>
                </a:solidFill>
                <a:latin typeface="NVIDIA Sans" panose="020B0503020203020204" pitchFamily="34" charset="0"/>
                <a:cs typeface="NVIDIA Sans" panose="020B0503020203020204" pitchFamily="34" charset="0"/>
              </a:rPr>
              <a:t>No Audio</a:t>
            </a:r>
          </a:p>
        </p:txBody>
      </p:sp>
    </p:spTree>
    <p:extLst>
      <p:ext uri="{BB962C8B-B14F-4D97-AF65-F5344CB8AC3E}">
        <p14:creationId xmlns:p14="http://schemas.microsoft.com/office/powerpoint/2010/main" val="2839273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78E0B866-8D5C-ABB7-396A-E5AC69D40BD8}"/>
              </a:ext>
            </a:extLst>
          </p:cNvPr>
          <p:cNvGraphicFramePr>
            <a:graphicFrameLocks noGrp="1"/>
          </p:cNvGraphicFramePr>
          <p:nvPr>
            <p:extLst>
              <p:ext uri="{D42A27DB-BD31-4B8C-83A1-F6EECF244321}">
                <p14:modId xmlns:p14="http://schemas.microsoft.com/office/powerpoint/2010/main" val="2685610924"/>
              </p:ext>
            </p:extLst>
          </p:nvPr>
        </p:nvGraphicFramePr>
        <p:xfrm>
          <a:off x="9727554" y="2655622"/>
          <a:ext cx="6640205" cy="6286763"/>
        </p:xfrm>
        <a:graphic>
          <a:graphicData uri="http://schemas.openxmlformats.org/drawingml/2006/table">
            <a:tbl>
              <a:tblPr firstRow="1" bandRow="1">
                <a:tableStyleId>{5C22544A-7EE6-4342-B048-85BDC9FD1C3A}</a:tableStyleId>
              </a:tblPr>
              <a:tblGrid>
                <a:gridCol w="540906">
                  <a:extLst>
                    <a:ext uri="{9D8B030D-6E8A-4147-A177-3AD203B41FA5}">
                      <a16:colId xmlns:a16="http://schemas.microsoft.com/office/drawing/2014/main" val="2906691046"/>
                    </a:ext>
                  </a:extLst>
                </a:gridCol>
                <a:gridCol w="6099299">
                  <a:extLst>
                    <a:ext uri="{9D8B030D-6E8A-4147-A177-3AD203B41FA5}">
                      <a16:colId xmlns:a16="http://schemas.microsoft.com/office/drawing/2014/main" val="3388937594"/>
                    </a:ext>
                  </a:extLst>
                </a:gridCol>
              </a:tblGrid>
              <a:tr h="898109">
                <a:tc>
                  <a:txBody>
                    <a:bodyPr/>
                    <a:lstStyle/>
                    <a:p>
                      <a:pPr marL="0" indent="0" algn="l">
                        <a:buFont typeface="Arial" panose="020B0604020202020204" pitchFamily="34" charset="0"/>
                        <a:buNone/>
                      </a:pPr>
                      <a:r>
                        <a:rPr lang="en-US" sz="2700" b="0">
                          <a:solidFill>
                            <a:schemeClr val="tx2"/>
                          </a:solidFill>
                          <a:latin typeface="NVIDIA Sans Light"/>
                          <a:cs typeface="NVIDIA Sans Light"/>
                        </a:rPr>
                        <a:t>•</a:t>
                      </a:r>
                    </a:p>
                  </a:txBody>
                  <a:tcPr marL="45720" marR="45720"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
                          <a:srgbClr val="B6A56F"/>
                        </a:buClr>
                        <a:buSzPct val="120000"/>
                        <a:buFontTx/>
                        <a:buNone/>
                      </a:pPr>
                      <a:r>
                        <a:rPr kumimoji="0" lang="en-US" sz="2000" b="0" i="0" u="none" strike="noStrike" kern="1200" cap="none" spc="0" normalizeH="0" baseline="0" noProof="0">
                          <a:ln>
                            <a:noFill/>
                          </a:ln>
                          <a:solidFill>
                            <a:schemeClr val="bg1"/>
                          </a:solidFill>
                          <a:effectLst/>
                          <a:uLnTx/>
                          <a:uFillTx/>
                          <a:latin typeface="NVIDIA Sans Medium"/>
                          <a:ea typeface="+mn-ea"/>
                          <a:cs typeface="NVIDIA Sans Medium"/>
                        </a:rPr>
                        <a:t>Visual AI Agents</a:t>
                      </a:r>
                    </a:p>
                  </a:txBody>
                  <a:tcPr marL="0" marR="18288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898109">
                <a:tc>
                  <a:txBody>
                    <a:bodyPr/>
                    <a:lstStyle/>
                    <a:p>
                      <a:pPr marL="0" indent="0" algn="l">
                        <a:buFont typeface="Arial" panose="020B0604020202020204" pitchFamily="34" charset="0"/>
                        <a:buNone/>
                      </a:pPr>
                      <a:r>
                        <a:rPr lang="en-US" sz="2700">
                          <a:solidFill>
                            <a:schemeClr val="tx2"/>
                          </a:solidFill>
                          <a:latin typeface="NVIDIA Sans Light"/>
                          <a:cs typeface="NVIDIA Sans Light"/>
                        </a:rPr>
                        <a:t>•</a:t>
                      </a:r>
                    </a:p>
                  </a:txBody>
                  <a:tcPr marL="45720" marR="4572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
                          <a:srgbClr val="B6A56F"/>
                        </a:buClr>
                        <a:buSzPct val="120000"/>
                        <a:buFontTx/>
                        <a:buNone/>
                      </a:pPr>
                      <a:r>
                        <a:rPr kumimoji="0" lang="en-US" sz="2000" b="0" i="0" u="none" strike="noStrike" kern="1200" cap="none" spc="0" normalizeH="0" baseline="0" noProof="0">
                          <a:ln>
                            <a:noFill/>
                          </a:ln>
                          <a:solidFill>
                            <a:schemeClr val="bg1"/>
                          </a:solidFill>
                          <a:effectLst/>
                          <a:uLnTx/>
                          <a:uFillTx/>
                          <a:latin typeface="NVIDIA Sans Medium"/>
                          <a:ea typeface="+mn-ea"/>
                          <a:cs typeface="NVIDIA Sans Medium"/>
                        </a:rPr>
                        <a:t>Vision Language Models (VLMs)</a:t>
                      </a:r>
                    </a:p>
                  </a:txBody>
                  <a:tcPr marL="0" marR="18288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898109">
                <a:tc>
                  <a:txBody>
                    <a:bodyPr/>
                    <a:lstStyle/>
                    <a:p>
                      <a:pPr marL="0" marR="0" lvl="0" indent="0" algn="l" defTabSz="13716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2700" dirty="0">
                          <a:solidFill>
                            <a:schemeClr val="tx2"/>
                          </a:solidFill>
                          <a:latin typeface="NVIDIA Sans Light"/>
                          <a:cs typeface="NVIDIA Sans Light"/>
                        </a:rPr>
                        <a:t>•</a:t>
                      </a:r>
                    </a:p>
                  </a:txBody>
                  <a:tcPr marL="45720" marR="4572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371600" rtl="0" eaLnBrk="1" fontAlgn="auto" latinLnBrk="0" hangingPunct="1">
                        <a:lnSpc>
                          <a:spcPct val="100000"/>
                        </a:lnSpc>
                        <a:spcBef>
                          <a:spcPts val="0"/>
                        </a:spcBef>
                        <a:spcAft>
                          <a:spcPts val="0"/>
                        </a:spcAft>
                        <a:buClr>
                          <a:srgbClr val="B6A56F"/>
                        </a:buClr>
                        <a:buSzPct val="120000"/>
                        <a:buFontTx/>
                        <a:buNone/>
                        <a:tabLst/>
                        <a:defRPr/>
                      </a:pPr>
                      <a:r>
                        <a:rPr kumimoji="0" lang="en-US" sz="2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NVIDIA NIM</a:t>
                      </a:r>
                    </a:p>
                  </a:txBody>
                  <a:tcPr marL="0" marR="18288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2474826"/>
                  </a:ext>
                </a:extLst>
              </a:tr>
              <a:tr h="898109">
                <a:tc>
                  <a:txBody>
                    <a:bodyPr/>
                    <a:lstStyle/>
                    <a:p>
                      <a:pPr marL="0" indent="0" algn="l">
                        <a:buFont typeface="Arial" panose="020B0604020202020204" pitchFamily="34" charset="0"/>
                        <a:buNone/>
                      </a:pPr>
                      <a:r>
                        <a:rPr lang="en-US" sz="2700">
                          <a:solidFill>
                            <a:schemeClr val="tx2"/>
                          </a:solidFill>
                          <a:latin typeface="NVIDIA Sans Light"/>
                          <a:cs typeface="NVIDIA Sans Light"/>
                        </a:rPr>
                        <a:t>•</a:t>
                      </a:r>
                    </a:p>
                  </a:txBody>
                  <a:tcPr marL="45720" marR="4572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371600" rtl="0" eaLnBrk="1" fontAlgn="auto" latinLnBrk="0" hangingPunct="1">
                        <a:lnSpc>
                          <a:spcPct val="100000"/>
                        </a:lnSpc>
                        <a:spcBef>
                          <a:spcPts val="0"/>
                        </a:spcBef>
                        <a:spcAft>
                          <a:spcPts val="0"/>
                        </a:spcAft>
                        <a:buClr>
                          <a:srgbClr val="B6A56F"/>
                        </a:buClr>
                        <a:buSzPct val="120000"/>
                        <a:buFontTx/>
                        <a:buNone/>
                        <a:tabLst/>
                        <a:defRPr/>
                      </a:pPr>
                      <a:r>
                        <a:rPr kumimoji="0" lang="en-US" sz="2000" b="0" i="0" u="none" strike="noStrike" kern="1200" cap="none" spc="0" normalizeH="0" baseline="0" noProof="0" dirty="0">
                          <a:ln>
                            <a:noFill/>
                          </a:ln>
                          <a:solidFill>
                            <a:schemeClr val="bg1"/>
                          </a:solidFill>
                          <a:effectLst/>
                          <a:uLnTx/>
                          <a:uFillTx/>
                          <a:latin typeface="NVIDIA Sans Medium" panose="020B0603020203020204" pitchFamily="34" charset="0"/>
                          <a:ea typeface="+mn-ea"/>
                          <a:cs typeface="NVIDIA Sans Medium" panose="020B0603020203020204" pitchFamily="34" charset="0"/>
                        </a:rPr>
                        <a:t>Reference Workflows with NIM</a:t>
                      </a:r>
                    </a:p>
                  </a:txBody>
                  <a:tcPr marL="0" marR="18288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898109">
                <a:tc>
                  <a:txBody>
                    <a:bodyPr/>
                    <a:lstStyle/>
                    <a:p>
                      <a:pPr algn="l"/>
                      <a:r>
                        <a:rPr lang="en-US" sz="2700">
                          <a:solidFill>
                            <a:schemeClr val="tx2"/>
                          </a:solidFill>
                          <a:latin typeface="NVIDIA Sans Light"/>
                          <a:cs typeface="NVIDIA Sans Light"/>
                        </a:rPr>
                        <a:t>•</a:t>
                      </a:r>
                    </a:p>
                  </a:txBody>
                  <a:tcPr marL="45720" marR="4572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
                          <a:srgbClr val="B6A56F"/>
                        </a:buClr>
                        <a:buSzPct val="120000"/>
                        <a:buFontTx/>
                        <a:buNone/>
                      </a:pPr>
                      <a:r>
                        <a:rPr kumimoji="0" lang="en-US" sz="2000" b="0" i="0" u="none" strike="noStrike" kern="1200" cap="none" spc="0" normalizeH="0" baseline="0" noProof="0">
                          <a:ln>
                            <a:noFill/>
                          </a:ln>
                          <a:solidFill>
                            <a:schemeClr val="bg1"/>
                          </a:solidFill>
                          <a:effectLst/>
                          <a:uLnTx/>
                          <a:uFillTx/>
                          <a:latin typeface="NVIDIA Sans Medium"/>
                          <a:ea typeface="+mn-ea"/>
                          <a:cs typeface="NVIDIA Sans Medium"/>
                        </a:rPr>
                        <a:t>Create Visual AI Agents with VIA Microservice</a:t>
                      </a:r>
                    </a:p>
                  </a:txBody>
                  <a:tcPr marL="0" marR="18288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898109">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a:solidFill>
                            <a:schemeClr val="tx2"/>
                          </a:solidFill>
                          <a:latin typeface="NVIDIA Sans Light"/>
                          <a:cs typeface="NVIDIA Sans Light"/>
                        </a:rPr>
                        <a:t>•</a:t>
                      </a:r>
                    </a:p>
                  </a:txBody>
                  <a:tcPr marL="45720" marR="4572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
                          <a:srgbClr val="B6A56F"/>
                        </a:buClr>
                        <a:buSzPct val="120000"/>
                        <a:buFontTx/>
                        <a:buNone/>
                      </a:pPr>
                      <a:r>
                        <a:rPr kumimoji="0" lang="en-US" sz="2000" b="0" i="0" u="none" strike="noStrike" kern="1200" cap="none" spc="0" normalizeH="0" baseline="0" noProof="0">
                          <a:ln>
                            <a:noFill/>
                          </a:ln>
                          <a:solidFill>
                            <a:schemeClr val="bg1"/>
                          </a:solidFill>
                          <a:effectLst/>
                          <a:uLnTx/>
                          <a:uFillTx/>
                          <a:latin typeface="NVIDIA Sans Medium"/>
                          <a:ea typeface="+mn-ea"/>
                          <a:cs typeface="NVIDIA Sans Medium"/>
                        </a:rPr>
                        <a:t>Build Edge AI Agents on NVIDIA Jetson</a:t>
                      </a:r>
                    </a:p>
                  </a:txBody>
                  <a:tcPr marL="0" marR="18288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761277"/>
                  </a:ext>
                </a:extLst>
              </a:tr>
              <a:tr h="898109">
                <a:tc>
                  <a:txBody>
                    <a:bodyPr/>
                    <a:lstStyle/>
                    <a:p>
                      <a:pPr marL="0" marR="0" lvl="0" indent="0" algn="l" defTabSz="1371600" rtl="0" eaLnBrk="1" fontAlgn="auto" latinLnBrk="0" hangingPunct="1">
                        <a:lnSpc>
                          <a:spcPct val="100000"/>
                        </a:lnSpc>
                        <a:spcBef>
                          <a:spcPts val="0"/>
                        </a:spcBef>
                        <a:spcAft>
                          <a:spcPts val="0"/>
                        </a:spcAft>
                        <a:buClrTx/>
                        <a:buSzTx/>
                        <a:buFontTx/>
                        <a:buNone/>
                        <a:tabLst/>
                        <a:defRPr/>
                      </a:pPr>
                      <a:r>
                        <a:rPr lang="en-US" sz="2700">
                          <a:solidFill>
                            <a:schemeClr val="tx2"/>
                          </a:solidFill>
                          <a:latin typeface="NVIDIA Sans Light"/>
                          <a:cs typeface="NVIDIA Sans Light"/>
                        </a:rPr>
                        <a:t>•</a:t>
                      </a:r>
                    </a:p>
                  </a:txBody>
                  <a:tcPr marL="45720" marR="4572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rtl="0" eaLnBrk="1" fontAlgn="auto" latinLnBrk="0" hangingPunct="1">
                        <a:lnSpc>
                          <a:spcPct val="100000"/>
                        </a:lnSpc>
                        <a:spcBef>
                          <a:spcPts val="0"/>
                        </a:spcBef>
                        <a:spcAft>
                          <a:spcPts val="0"/>
                        </a:spcAft>
                        <a:buClr>
                          <a:srgbClr val="B6A56F"/>
                        </a:buClr>
                        <a:buSzPct val="120000"/>
                        <a:buFontTx/>
                        <a:buNone/>
                      </a:pPr>
                      <a:r>
                        <a:rPr kumimoji="0" lang="en-US" sz="2000" b="0" i="0" u="none" strike="noStrike" kern="1200" cap="none" spc="0" normalizeH="0" baseline="0" noProof="0" dirty="0">
                          <a:ln>
                            <a:noFill/>
                          </a:ln>
                          <a:solidFill>
                            <a:schemeClr val="bg1"/>
                          </a:solidFill>
                          <a:effectLst/>
                          <a:uLnTx/>
                          <a:uFillTx/>
                          <a:latin typeface="NVIDIA Sans Medium"/>
                          <a:ea typeface="+mn-ea"/>
                          <a:cs typeface="NVIDIA Sans Medium"/>
                        </a:rPr>
                        <a:t>Get Started</a:t>
                      </a:r>
                    </a:p>
                  </a:txBody>
                  <a:tcPr marL="0" marR="18288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27668636"/>
                  </a:ext>
                </a:extLst>
              </a:tr>
            </a:tbl>
          </a:graphicData>
        </a:graphic>
      </p:graphicFrame>
      <p:sp>
        <p:nvSpPr>
          <p:cNvPr id="6" name="TextBox 5">
            <a:extLst>
              <a:ext uri="{FF2B5EF4-FFF2-40B4-BE49-F238E27FC236}">
                <a16:creationId xmlns:a16="http://schemas.microsoft.com/office/drawing/2014/main" id="{F743F418-8875-D8F7-3CC1-B6DE2F73A307}"/>
              </a:ext>
            </a:extLst>
          </p:cNvPr>
          <p:cNvSpPr txBox="1"/>
          <p:nvPr/>
        </p:nvSpPr>
        <p:spPr>
          <a:xfrm>
            <a:off x="9727555" y="1576319"/>
            <a:ext cx="5624493" cy="830997"/>
          </a:xfrm>
          <a:prstGeom prst="rect">
            <a:avLst/>
          </a:prstGeom>
          <a:noFill/>
        </p:spPr>
        <p:txBody>
          <a:bodyPr wrap="square" rtlCol="0" anchor="b">
            <a:spAutoFit/>
          </a:bodyPr>
          <a:lstStyle/>
          <a:p>
            <a:pPr marL="0" marR="0" lvl="0" indent="0" algn="l" defTabSz="2286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a:ln>
                  <a:noFill/>
                </a:ln>
                <a:solidFill>
                  <a:srgbClr val="76B900"/>
                </a:solidFill>
                <a:effectLst/>
                <a:uLnTx/>
                <a:uFillTx/>
                <a:latin typeface="NVIDIA Sans" panose="020B0503020203020204" pitchFamily="34" charset="0"/>
                <a:ea typeface="MS PGothic" pitchFamily="34" charset="-128"/>
                <a:cs typeface="NVIDIA Sans" panose="020B0503020203020204" pitchFamily="34" charset="0"/>
              </a:rPr>
              <a:t>Agenda</a:t>
            </a:r>
          </a:p>
        </p:txBody>
      </p:sp>
    </p:spTree>
    <p:extLst>
      <p:ext uri="{BB962C8B-B14F-4D97-AF65-F5344CB8AC3E}">
        <p14:creationId xmlns:p14="http://schemas.microsoft.com/office/powerpoint/2010/main" val="11197040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37B5D-493B-6BF7-A318-C22841DED377}"/>
              </a:ext>
            </a:extLst>
          </p:cNvPr>
          <p:cNvSpPr>
            <a:spLocks noGrp="1"/>
          </p:cNvSpPr>
          <p:nvPr>
            <p:ph type="title"/>
          </p:nvPr>
        </p:nvSpPr>
        <p:spPr/>
        <p:txBody>
          <a:bodyPr/>
          <a:lstStyle/>
          <a:p>
            <a:r>
              <a:rPr lang="en-US" dirty="0">
                <a:solidFill>
                  <a:srgbClr val="000000"/>
                </a:solidFill>
                <a:latin typeface="NVIDIA Sans"/>
                <a:cs typeface="NVIDIA Sans"/>
              </a:rPr>
              <a:t>Reference Workflows with Foundation Models </a:t>
            </a:r>
            <a:endParaRPr lang="en-US" dirty="0">
              <a:solidFill>
                <a:srgbClr val="000000"/>
              </a:solidFill>
            </a:endParaRPr>
          </a:p>
        </p:txBody>
      </p:sp>
      <p:pic>
        <p:nvPicPr>
          <p:cNvPr id="6" name="Picture 5" descr="A screenshot of a computer&#10;&#10;Description automatically generated">
            <a:extLst>
              <a:ext uri="{FF2B5EF4-FFF2-40B4-BE49-F238E27FC236}">
                <a16:creationId xmlns:a16="http://schemas.microsoft.com/office/drawing/2014/main" id="{69C4A218-249D-3EF9-206D-44D6FAAEADDC}"/>
              </a:ext>
            </a:extLst>
          </p:cNvPr>
          <p:cNvPicPr>
            <a:picLocks noChangeAspect="1"/>
          </p:cNvPicPr>
          <p:nvPr/>
        </p:nvPicPr>
        <p:blipFill rotWithShape="1">
          <a:blip r:embed="rId3"/>
          <a:srcRect t="5626" b="141"/>
          <a:stretch/>
        </p:blipFill>
        <p:spPr>
          <a:xfrm>
            <a:off x="1147395" y="2469920"/>
            <a:ext cx="6689435" cy="6087079"/>
          </a:xfrm>
          <a:prstGeom prst="rect">
            <a:avLst/>
          </a:prstGeom>
        </p:spPr>
      </p:pic>
      <p:sp>
        <p:nvSpPr>
          <p:cNvPr id="5" name="Text Placeholder 2">
            <a:extLst>
              <a:ext uri="{FF2B5EF4-FFF2-40B4-BE49-F238E27FC236}">
                <a16:creationId xmlns:a16="http://schemas.microsoft.com/office/drawing/2014/main" id="{1C2B5F4E-2E08-3CE6-630A-E35F6F9F9A87}"/>
              </a:ext>
            </a:extLst>
          </p:cNvPr>
          <p:cNvSpPr txBox="1">
            <a:spLocks/>
          </p:cNvSpPr>
          <p:nvPr/>
        </p:nvSpPr>
        <p:spPr>
          <a:xfrm>
            <a:off x="1666766" y="8894572"/>
            <a:ext cx="14954468" cy="704088"/>
          </a:xfrm>
          <a:prstGeom prst="rect">
            <a:avLst/>
          </a:prstGeom>
          <a:ln>
            <a:noFill/>
          </a:ln>
        </p:spPr>
        <p:txBody>
          <a:bodyPr anchor="ctr"/>
          <a:lstStyle>
            <a:lvl1pPr marL="0" indent="0" algn="ctr" defTabSz="2743200" rtl="0" eaLnBrk="1" latinLnBrk="0" hangingPunct="1">
              <a:lnSpc>
                <a:spcPct val="90000"/>
              </a:lnSpc>
              <a:spcBef>
                <a:spcPts val="0"/>
              </a:spcBef>
              <a:buFontTx/>
              <a:buNone/>
              <a:defRPr sz="4800" kern="1200">
                <a:solidFill>
                  <a:schemeClr val="tx2"/>
                </a:solidFill>
                <a:latin typeface="NVIDIA Sans" panose="020B0503020203020204" pitchFamily="34" charset="0"/>
                <a:ea typeface="+mn-ea"/>
                <a:cs typeface="NVIDIA Sans" panose="020B0503020203020204" pitchFamily="34" charset="0"/>
              </a:defRPr>
            </a:lvl1pPr>
            <a:lvl2pPr marL="13716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2pPr>
            <a:lvl3pPr marL="27432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3pPr>
            <a:lvl4pPr marL="41148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4pPr>
            <a:lvl5pPr marL="5486400" indent="0" algn="ctr" defTabSz="2743200" rtl="0" eaLnBrk="1" latinLnBrk="0" hangingPunct="1">
              <a:lnSpc>
                <a:spcPct val="90000"/>
              </a:lnSpc>
              <a:spcBef>
                <a:spcPts val="1500"/>
              </a:spcBef>
              <a:buFontTx/>
              <a:buNone/>
              <a:defRPr sz="4400"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defTabSz="1371600" fontAlgn="auto">
              <a:spcAft>
                <a:spcPts val="0"/>
              </a:spcAft>
            </a:pPr>
            <a:r>
              <a:rPr lang="en-US" sz="2400" dirty="0">
                <a:solidFill>
                  <a:schemeClr val="bg1"/>
                </a:solidFill>
              </a:rPr>
              <a:t>Try here: </a:t>
            </a:r>
            <a:r>
              <a:rPr lang="en-US" sz="2400" dirty="0">
                <a:solidFill>
                  <a:srgbClr val="76B900"/>
                </a:solidFill>
                <a:hlinkClick r:id="rId4"/>
              </a:rPr>
              <a:t>https://github.com/NVIDIA/metropolis-nim-workflows</a:t>
            </a:r>
            <a:endParaRPr lang="en-US" sz="2400" dirty="0">
              <a:solidFill>
                <a:srgbClr val="76B900"/>
              </a:solidFill>
            </a:endParaRPr>
          </a:p>
        </p:txBody>
      </p:sp>
      <p:pic>
        <p:nvPicPr>
          <p:cNvPr id="7" name="Picture 6" descr="A screenshot of a computer&#10;&#10;Description automatically generated">
            <a:extLst>
              <a:ext uri="{FF2B5EF4-FFF2-40B4-BE49-F238E27FC236}">
                <a16:creationId xmlns:a16="http://schemas.microsoft.com/office/drawing/2014/main" id="{A2E23888-B9DD-62D5-00E0-DF3C2D0F5E33}"/>
              </a:ext>
            </a:extLst>
          </p:cNvPr>
          <p:cNvPicPr>
            <a:picLocks noChangeAspect="1"/>
          </p:cNvPicPr>
          <p:nvPr/>
        </p:nvPicPr>
        <p:blipFill>
          <a:blip r:embed="rId5"/>
          <a:stretch>
            <a:fillRect/>
          </a:stretch>
        </p:blipFill>
        <p:spPr>
          <a:xfrm>
            <a:off x="10041975" y="2531912"/>
            <a:ext cx="7003627" cy="6087078"/>
          </a:xfrm>
          <a:prstGeom prst="rect">
            <a:avLst/>
          </a:prstGeom>
        </p:spPr>
      </p:pic>
      <p:sp>
        <p:nvSpPr>
          <p:cNvPr id="9" name="Text Placeholder 8">
            <a:extLst>
              <a:ext uri="{FF2B5EF4-FFF2-40B4-BE49-F238E27FC236}">
                <a16:creationId xmlns:a16="http://schemas.microsoft.com/office/drawing/2014/main" id="{37EB795E-4967-C679-3E90-7598DBDC9148}"/>
              </a:ext>
            </a:extLst>
          </p:cNvPr>
          <p:cNvSpPr>
            <a:spLocks noGrp="1"/>
          </p:cNvSpPr>
          <p:nvPr>
            <p:ph type="body" sz="quarter" idx="10"/>
          </p:nvPr>
        </p:nvSpPr>
        <p:spPr>
          <a:xfrm>
            <a:off x="10179046" y="1765832"/>
            <a:ext cx="7320731" cy="704088"/>
          </a:xfrm>
        </p:spPr>
        <p:txBody>
          <a:bodyPr lIns="91440" tIns="45720" rIns="91440" bIns="45720" anchor="t"/>
          <a:lstStyle/>
          <a:p>
            <a:r>
              <a:rPr lang="en-US" dirty="0">
                <a:latin typeface="NVIDIA Sans"/>
                <a:cs typeface="NVIDIA Sans"/>
              </a:rPr>
              <a:t>Few Shot Classification with NVDINOv2 NIM</a:t>
            </a:r>
            <a:endParaRPr lang="en-US" dirty="0"/>
          </a:p>
        </p:txBody>
      </p:sp>
      <p:sp>
        <p:nvSpPr>
          <p:cNvPr id="10" name="Text Placeholder 2">
            <a:extLst>
              <a:ext uri="{FF2B5EF4-FFF2-40B4-BE49-F238E27FC236}">
                <a16:creationId xmlns:a16="http://schemas.microsoft.com/office/drawing/2014/main" id="{8E4343AA-2CC2-B491-DD2C-F8BBF737FB9F}"/>
              </a:ext>
            </a:extLst>
          </p:cNvPr>
          <p:cNvSpPr>
            <a:spLocks noGrp="1"/>
          </p:cNvSpPr>
          <p:nvPr/>
        </p:nvSpPr>
        <p:spPr>
          <a:xfrm>
            <a:off x="2022374" y="1827824"/>
            <a:ext cx="5495618" cy="704088"/>
          </a:xfrm>
          <a:prstGeom prst="rect">
            <a:avLst/>
          </a:prstGeom>
        </p:spPr>
        <p:txBody>
          <a:bodyPr lIns="45720" tIns="22860" rIns="45720" bIns="22860" anchor="t"/>
          <a:lstStyle>
            <a:lvl1pPr marL="0" indent="0" algn="ctr" defTabSz="1371600" rtl="0" eaLnBrk="1" latinLnBrk="0" hangingPunct="1">
              <a:lnSpc>
                <a:spcPct val="90000"/>
              </a:lnSpc>
              <a:spcBef>
                <a:spcPts val="0"/>
              </a:spcBef>
              <a:buFontTx/>
              <a:buNone/>
              <a:defRPr sz="2400" kern="1200">
                <a:solidFill>
                  <a:schemeClr val="tx2"/>
                </a:solidFill>
                <a:latin typeface="NVIDIA Sans" panose="020B0503020203020204" pitchFamily="34" charset="0"/>
                <a:ea typeface="+mn-ea"/>
                <a:cs typeface="NVIDIA Sans" panose="020B0503020203020204" pitchFamily="34" charset="0"/>
              </a:defRPr>
            </a:lvl1pPr>
            <a:lvl2pPr marL="685800" indent="0" algn="ctr" defTabSz="1371600" rtl="0" eaLnBrk="1" latinLnBrk="0" hangingPunct="1">
              <a:lnSpc>
                <a:spcPct val="90000"/>
              </a:lnSpc>
              <a:spcBef>
                <a:spcPts val="750"/>
              </a:spcBef>
              <a:buFontTx/>
              <a:buNone/>
              <a:defRPr sz="2200" kern="1200">
                <a:solidFill>
                  <a:schemeClr val="tx1"/>
                </a:solidFill>
                <a:latin typeface="NVIDIA Sans" panose="020B0503020203020204" pitchFamily="34" charset="0"/>
                <a:ea typeface="+mn-ea"/>
                <a:cs typeface="+mn-cs"/>
              </a:defRPr>
            </a:lvl2pPr>
            <a:lvl3pPr marL="1371600" indent="0" algn="ctr" defTabSz="1371600" rtl="0" eaLnBrk="1" latinLnBrk="0" hangingPunct="1">
              <a:lnSpc>
                <a:spcPct val="90000"/>
              </a:lnSpc>
              <a:spcBef>
                <a:spcPts val="750"/>
              </a:spcBef>
              <a:buFontTx/>
              <a:buNone/>
              <a:defRPr sz="2200" kern="1200">
                <a:solidFill>
                  <a:schemeClr val="tx1"/>
                </a:solidFill>
                <a:latin typeface="NVIDIA Sans" panose="020B0503020203020204" pitchFamily="34" charset="0"/>
                <a:ea typeface="+mn-ea"/>
                <a:cs typeface="+mn-cs"/>
              </a:defRPr>
            </a:lvl3pPr>
            <a:lvl4pPr marL="2057400" indent="0" algn="ctr" defTabSz="1371600" rtl="0" eaLnBrk="1" latinLnBrk="0" hangingPunct="1">
              <a:lnSpc>
                <a:spcPct val="90000"/>
              </a:lnSpc>
              <a:spcBef>
                <a:spcPts val="750"/>
              </a:spcBef>
              <a:buFontTx/>
              <a:buNone/>
              <a:defRPr sz="2200" kern="1200">
                <a:solidFill>
                  <a:schemeClr val="tx1"/>
                </a:solidFill>
                <a:latin typeface="NVIDIA Sans" panose="020B0503020203020204" pitchFamily="34" charset="0"/>
                <a:ea typeface="+mn-ea"/>
                <a:cs typeface="+mn-cs"/>
              </a:defRPr>
            </a:lvl4pPr>
            <a:lvl5pPr marL="2743200" indent="0" algn="ctr" defTabSz="1371600" rtl="0" eaLnBrk="1" latinLnBrk="0" hangingPunct="1">
              <a:lnSpc>
                <a:spcPct val="90000"/>
              </a:lnSpc>
              <a:spcBef>
                <a:spcPts val="750"/>
              </a:spcBef>
              <a:buFontTx/>
              <a:buNone/>
              <a:defRPr sz="2200" kern="1200">
                <a:solidFill>
                  <a:schemeClr val="tx1"/>
                </a:solidFill>
                <a:latin typeface="NVIDIA Sans" panose="020B0503020203020204" pitchFamily="34" charset="0"/>
                <a:ea typeface="+mn-ea"/>
                <a:cs typeface="+mn-cs"/>
              </a:defRPr>
            </a:lvl5pPr>
            <a:lvl6pPr marL="37719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9pPr>
          </a:lstStyle>
          <a:p>
            <a:r>
              <a:rPr lang="en-US" dirty="0">
                <a:latin typeface="NVIDIA Sans"/>
                <a:cs typeface="NVIDIA Sans"/>
              </a:rPr>
              <a:t>Semantic Search with NVCLIP NIM</a:t>
            </a:r>
            <a:endParaRPr lang="en-US" dirty="0"/>
          </a:p>
        </p:txBody>
      </p:sp>
    </p:spTree>
    <p:extLst>
      <p:ext uri="{BB962C8B-B14F-4D97-AF65-F5344CB8AC3E}">
        <p14:creationId xmlns:p14="http://schemas.microsoft.com/office/powerpoint/2010/main" val="3749554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D0745FD-1D6B-9B55-747E-295E21CE2D33}"/>
              </a:ext>
            </a:extLst>
          </p:cNvPr>
          <p:cNvSpPr>
            <a:spLocks noGrp="1"/>
          </p:cNvSpPr>
          <p:nvPr>
            <p:ph type="body" sz="quarter" idx="13"/>
          </p:nvPr>
        </p:nvSpPr>
        <p:spPr/>
        <p:txBody>
          <a:bodyPr/>
          <a:lstStyle/>
          <a:p>
            <a:pPr marL="0" marR="0" lvl="0" indent="0" algn="l" rtl="0" eaLnBrk="1" fontAlgn="auto" latinLnBrk="0" hangingPunct="1">
              <a:lnSpc>
                <a:spcPct val="100000"/>
              </a:lnSpc>
              <a:spcBef>
                <a:spcPts val="0"/>
              </a:spcBef>
              <a:spcAft>
                <a:spcPts val="0"/>
              </a:spcAft>
              <a:buClr>
                <a:srgbClr val="B6A56F"/>
              </a:buClr>
              <a:buSzPct val="120000"/>
              <a:buFontTx/>
              <a:buNone/>
            </a:pPr>
            <a:r>
              <a:rPr kumimoji="0" lang="en-US" sz="4400" b="0" i="0" u="none" strike="noStrike" kern="1200" cap="none" spc="0" normalizeH="0" baseline="0" noProof="0">
                <a:ln>
                  <a:noFill/>
                </a:ln>
                <a:effectLst/>
                <a:uLnTx/>
                <a:uFillTx/>
                <a:latin typeface="NVIDIA Sans Medium"/>
                <a:ea typeface="+mn-ea"/>
                <a:cs typeface="NVIDIA Sans Medium"/>
              </a:rPr>
              <a:t>Create Visual AI Agents with </a:t>
            </a:r>
          </a:p>
          <a:p>
            <a:pPr marL="0" marR="0" lvl="0" indent="0" algn="l" rtl="0" eaLnBrk="1" fontAlgn="auto" latinLnBrk="0" hangingPunct="1">
              <a:lnSpc>
                <a:spcPct val="100000"/>
              </a:lnSpc>
              <a:spcBef>
                <a:spcPts val="0"/>
              </a:spcBef>
              <a:spcAft>
                <a:spcPts val="0"/>
              </a:spcAft>
              <a:buClr>
                <a:srgbClr val="B6A56F"/>
              </a:buClr>
              <a:buSzPct val="120000"/>
              <a:buFontTx/>
              <a:buNone/>
            </a:pPr>
            <a:r>
              <a:rPr kumimoji="0" lang="en-US" sz="4400" b="0" i="0" u="none" strike="noStrike" kern="1200" cap="none" spc="0" normalizeH="0" baseline="0" noProof="0">
                <a:ln>
                  <a:noFill/>
                </a:ln>
                <a:effectLst/>
                <a:uLnTx/>
                <a:uFillTx/>
                <a:latin typeface="NVIDIA Sans Medium"/>
                <a:ea typeface="+mn-ea"/>
                <a:cs typeface="NVIDIA Sans Medium"/>
              </a:rPr>
              <a:t>VIA Microservice</a:t>
            </a:r>
          </a:p>
        </p:txBody>
      </p:sp>
    </p:spTree>
    <p:extLst>
      <p:ext uri="{BB962C8B-B14F-4D97-AF65-F5344CB8AC3E}">
        <p14:creationId xmlns:p14="http://schemas.microsoft.com/office/powerpoint/2010/main" val="121465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black hexagon with green balls&#10;&#10;Description automatically generated">
            <a:extLst>
              <a:ext uri="{FF2B5EF4-FFF2-40B4-BE49-F238E27FC236}">
                <a16:creationId xmlns:a16="http://schemas.microsoft.com/office/drawing/2014/main" id="{2AA4E884-5A52-0A52-9D56-BBA311E20D8F}"/>
              </a:ext>
            </a:extLst>
          </p:cNvPr>
          <p:cNvPicPr>
            <a:picLocks noChangeAspect="1"/>
          </p:cNvPicPr>
          <p:nvPr/>
        </p:nvPicPr>
        <p:blipFill>
          <a:blip r:embed="rId3"/>
          <a:stretch>
            <a:fillRect/>
          </a:stretch>
        </p:blipFill>
        <p:spPr>
          <a:xfrm>
            <a:off x="7161120" y="5981199"/>
            <a:ext cx="735765" cy="974160"/>
          </a:xfrm>
          <a:prstGeom prst="rect">
            <a:avLst/>
          </a:prstGeom>
        </p:spPr>
      </p:pic>
      <p:cxnSp>
        <p:nvCxnSpPr>
          <p:cNvPr id="12" name="Straight Arrow Connector 11">
            <a:extLst>
              <a:ext uri="{FF2B5EF4-FFF2-40B4-BE49-F238E27FC236}">
                <a16:creationId xmlns:a16="http://schemas.microsoft.com/office/drawing/2014/main" id="{8DDF07E2-5A9A-1876-DE21-10B692050B89}"/>
              </a:ext>
            </a:extLst>
          </p:cNvPr>
          <p:cNvCxnSpPr>
            <a:cxnSpLocks/>
          </p:cNvCxnSpPr>
          <p:nvPr/>
        </p:nvCxnSpPr>
        <p:spPr>
          <a:xfrm flipH="1">
            <a:off x="4457113" y="4340424"/>
            <a:ext cx="448356" cy="0"/>
          </a:xfrm>
          <a:prstGeom prst="straightConnector1">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39C2C86F-5F63-4E99-DDB7-4542AD2002F4}"/>
              </a:ext>
            </a:extLst>
          </p:cNvPr>
          <p:cNvSpPr/>
          <p:nvPr/>
        </p:nvSpPr>
        <p:spPr>
          <a:xfrm>
            <a:off x="4970783" y="2866482"/>
            <a:ext cx="5707854" cy="4742635"/>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464" fontAlgn="auto">
              <a:lnSpc>
                <a:spcPct val="90000"/>
              </a:lnSpc>
              <a:spcBef>
                <a:spcPts val="0"/>
              </a:spcBef>
              <a:spcAft>
                <a:spcPts val="0"/>
              </a:spcAft>
            </a:pPr>
            <a:endParaRPr lang="en-US" sz="6000" err="1">
              <a:solidFill>
                <a:srgbClr val="FFFFFF"/>
              </a:solidFill>
              <a:latin typeface="NVIDIA Sans" panose="020B0503020203020204" pitchFamily="34" charset="0"/>
              <a:cs typeface="NVIDIA Sans" panose="020B0503020203020204" pitchFamily="34" charset="0"/>
            </a:endParaRPr>
          </a:p>
        </p:txBody>
      </p:sp>
      <p:sp>
        <p:nvSpPr>
          <p:cNvPr id="18" name="Content Placeholder 6">
            <a:extLst>
              <a:ext uri="{FF2B5EF4-FFF2-40B4-BE49-F238E27FC236}">
                <a16:creationId xmlns:a16="http://schemas.microsoft.com/office/drawing/2014/main" id="{CA946DFF-40F0-2F04-CE38-048FBDE15300}"/>
              </a:ext>
            </a:extLst>
          </p:cNvPr>
          <p:cNvSpPr txBox="1">
            <a:spLocks/>
          </p:cNvSpPr>
          <p:nvPr/>
        </p:nvSpPr>
        <p:spPr>
          <a:xfrm>
            <a:off x="717545" y="2265842"/>
            <a:ext cx="3921173" cy="728012"/>
          </a:xfrm>
          <a:prstGeom prst="rect">
            <a:avLst/>
          </a:prstGeom>
        </p:spPr>
        <p:txBody>
          <a:bodyPr/>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defTabSz="1371327" fontAlgn="auto">
              <a:lnSpc>
                <a:spcPct val="100000"/>
              </a:lnSpc>
              <a:spcBef>
                <a:spcPts val="1500"/>
              </a:spcBef>
              <a:spcAft>
                <a:spcPts val="0"/>
              </a:spcAft>
              <a:buClr>
                <a:srgbClr val="76B900"/>
              </a:buClr>
              <a:buNone/>
              <a:defRPr/>
            </a:pPr>
            <a:r>
              <a:rPr lang="en-US" sz="2400">
                <a:solidFill>
                  <a:srgbClr val="000000"/>
                </a:solidFill>
              </a:rPr>
              <a:t>Live or Archived Video</a:t>
            </a:r>
          </a:p>
        </p:txBody>
      </p:sp>
      <p:sp>
        <p:nvSpPr>
          <p:cNvPr id="19" name="Content Placeholder 6">
            <a:extLst>
              <a:ext uri="{FF2B5EF4-FFF2-40B4-BE49-F238E27FC236}">
                <a16:creationId xmlns:a16="http://schemas.microsoft.com/office/drawing/2014/main" id="{76543F07-9713-CACE-4487-C48AC2502658}"/>
              </a:ext>
            </a:extLst>
          </p:cNvPr>
          <p:cNvSpPr txBox="1">
            <a:spLocks/>
          </p:cNvSpPr>
          <p:nvPr/>
        </p:nvSpPr>
        <p:spPr>
          <a:xfrm>
            <a:off x="6196353" y="2266126"/>
            <a:ext cx="3120390" cy="728012"/>
          </a:xfrm>
          <a:prstGeom prst="rect">
            <a:avLst/>
          </a:prstGeom>
        </p:spPr>
        <p:txBody>
          <a:bodyPr/>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defTabSz="1371327" fontAlgn="auto">
              <a:lnSpc>
                <a:spcPct val="100000"/>
              </a:lnSpc>
              <a:spcBef>
                <a:spcPts val="1500"/>
              </a:spcBef>
              <a:spcAft>
                <a:spcPts val="0"/>
              </a:spcAft>
              <a:buClr>
                <a:srgbClr val="76B900"/>
              </a:buClr>
              <a:buNone/>
              <a:defRPr/>
            </a:pPr>
            <a:r>
              <a:rPr lang="en-US" sz="2400">
                <a:solidFill>
                  <a:srgbClr val="000000"/>
                </a:solidFill>
              </a:rPr>
              <a:t>VIA microservice</a:t>
            </a:r>
          </a:p>
        </p:txBody>
      </p:sp>
      <p:sp>
        <p:nvSpPr>
          <p:cNvPr id="20" name="Content Placeholder 6">
            <a:extLst>
              <a:ext uri="{FF2B5EF4-FFF2-40B4-BE49-F238E27FC236}">
                <a16:creationId xmlns:a16="http://schemas.microsoft.com/office/drawing/2014/main" id="{625365C8-2DCB-8B5A-F184-8E79AA6C7E70}"/>
              </a:ext>
            </a:extLst>
          </p:cNvPr>
          <p:cNvSpPr txBox="1">
            <a:spLocks/>
          </p:cNvSpPr>
          <p:nvPr/>
        </p:nvSpPr>
        <p:spPr>
          <a:xfrm>
            <a:off x="7045134" y="6971523"/>
            <a:ext cx="926217" cy="369420"/>
          </a:xfrm>
          <a:prstGeom prst="rect">
            <a:avLst/>
          </a:prstGeom>
        </p:spPr>
        <p:txBody>
          <a:bodyPr/>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defTabSz="1371327" fontAlgn="auto">
              <a:lnSpc>
                <a:spcPct val="100000"/>
              </a:lnSpc>
              <a:spcBef>
                <a:spcPts val="1500"/>
              </a:spcBef>
              <a:spcAft>
                <a:spcPts val="0"/>
              </a:spcAft>
              <a:buClr>
                <a:srgbClr val="76B900"/>
              </a:buClr>
              <a:buNone/>
              <a:defRPr/>
            </a:pPr>
            <a:r>
              <a:rPr lang="en-US" sz="1800">
                <a:solidFill>
                  <a:srgbClr val="000000"/>
                </a:solidFill>
              </a:rPr>
              <a:t>LLM NIM</a:t>
            </a:r>
          </a:p>
        </p:txBody>
      </p:sp>
      <p:sp>
        <p:nvSpPr>
          <p:cNvPr id="21" name="Content Placeholder 6">
            <a:extLst>
              <a:ext uri="{FF2B5EF4-FFF2-40B4-BE49-F238E27FC236}">
                <a16:creationId xmlns:a16="http://schemas.microsoft.com/office/drawing/2014/main" id="{89767882-5423-E384-BA1B-3FCE2BE1B540}"/>
              </a:ext>
            </a:extLst>
          </p:cNvPr>
          <p:cNvSpPr txBox="1">
            <a:spLocks/>
          </p:cNvSpPr>
          <p:nvPr/>
        </p:nvSpPr>
        <p:spPr>
          <a:xfrm>
            <a:off x="5290233" y="2905462"/>
            <a:ext cx="4957942" cy="367115"/>
          </a:xfrm>
          <a:prstGeom prst="rect">
            <a:avLst/>
          </a:prstGeom>
        </p:spPr>
        <p:txBody>
          <a:bodyPr/>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defTabSz="1371327" fontAlgn="auto">
              <a:lnSpc>
                <a:spcPct val="100000"/>
              </a:lnSpc>
              <a:spcBef>
                <a:spcPts val="1500"/>
              </a:spcBef>
              <a:spcAft>
                <a:spcPts val="0"/>
              </a:spcAft>
              <a:buClr>
                <a:srgbClr val="76B900"/>
              </a:buClr>
              <a:buNone/>
              <a:defRPr/>
            </a:pPr>
            <a:r>
              <a:rPr lang="en-US" sz="1800">
                <a:solidFill>
                  <a:srgbClr val="000000"/>
                </a:solidFill>
              </a:rPr>
              <a:t>Guide the Agent and define a set of tasks with simple natural language Prompts</a:t>
            </a:r>
          </a:p>
        </p:txBody>
      </p:sp>
      <p:sp>
        <p:nvSpPr>
          <p:cNvPr id="22" name="Content Placeholder 6">
            <a:extLst>
              <a:ext uri="{FF2B5EF4-FFF2-40B4-BE49-F238E27FC236}">
                <a16:creationId xmlns:a16="http://schemas.microsoft.com/office/drawing/2014/main" id="{24FE8F68-BE3C-D9A4-D5D4-3546884DF2C5}"/>
              </a:ext>
            </a:extLst>
          </p:cNvPr>
          <p:cNvSpPr txBox="1">
            <a:spLocks/>
          </p:cNvSpPr>
          <p:nvPr/>
        </p:nvSpPr>
        <p:spPr>
          <a:xfrm>
            <a:off x="11539790" y="2260042"/>
            <a:ext cx="5831367" cy="728012"/>
          </a:xfrm>
          <a:prstGeom prst="rect">
            <a:avLst/>
          </a:prstGeom>
        </p:spPr>
        <p:txBody>
          <a:bodyPr/>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defTabSz="1371327" fontAlgn="auto">
              <a:lnSpc>
                <a:spcPct val="100000"/>
              </a:lnSpc>
              <a:spcBef>
                <a:spcPts val="1500"/>
              </a:spcBef>
              <a:spcAft>
                <a:spcPts val="0"/>
              </a:spcAft>
              <a:buClr>
                <a:srgbClr val="76B900"/>
              </a:buClr>
              <a:buNone/>
              <a:defRPr/>
            </a:pPr>
            <a:r>
              <a:rPr lang="en-US" sz="2400">
                <a:solidFill>
                  <a:srgbClr val="000000"/>
                </a:solidFill>
              </a:rPr>
              <a:t>Detailed Summary Output</a:t>
            </a:r>
          </a:p>
        </p:txBody>
      </p:sp>
      <p:sp>
        <p:nvSpPr>
          <p:cNvPr id="4" name="Title 1">
            <a:extLst>
              <a:ext uri="{FF2B5EF4-FFF2-40B4-BE49-F238E27FC236}">
                <a16:creationId xmlns:a16="http://schemas.microsoft.com/office/drawing/2014/main" id="{1151BBE1-5646-EEB4-7FD7-64700E6769D2}"/>
              </a:ext>
            </a:extLst>
          </p:cNvPr>
          <p:cNvSpPr>
            <a:spLocks noGrp="1"/>
          </p:cNvSpPr>
          <p:nvPr>
            <p:ph type="title"/>
          </p:nvPr>
        </p:nvSpPr>
        <p:spPr>
          <a:xfrm>
            <a:off x="1257300" y="0"/>
            <a:ext cx="15773400" cy="1257300"/>
          </a:xfrm>
        </p:spPr>
        <p:txBody>
          <a:bodyPr/>
          <a:lstStyle/>
          <a:p>
            <a:r>
              <a:rPr lang="en-US" dirty="0"/>
              <a:t>Metropolis Microservices Expands with VIA Microservice</a:t>
            </a:r>
          </a:p>
        </p:txBody>
      </p:sp>
      <p:sp>
        <p:nvSpPr>
          <p:cNvPr id="9" name="Text Placeholder 2">
            <a:extLst>
              <a:ext uri="{FF2B5EF4-FFF2-40B4-BE49-F238E27FC236}">
                <a16:creationId xmlns:a16="http://schemas.microsoft.com/office/drawing/2014/main" id="{002A8409-6622-D797-F1D9-1F61BA4D51BF}"/>
              </a:ext>
            </a:extLst>
          </p:cNvPr>
          <p:cNvSpPr>
            <a:spLocks noGrp="1"/>
          </p:cNvSpPr>
          <p:nvPr>
            <p:ph type="body" sz="quarter" idx="10"/>
          </p:nvPr>
        </p:nvSpPr>
        <p:spPr>
          <a:xfrm>
            <a:off x="1666768" y="1141983"/>
            <a:ext cx="14954468" cy="704088"/>
          </a:xfrm>
          <a:ln>
            <a:noFill/>
          </a:ln>
        </p:spPr>
        <p:txBody>
          <a:bodyPr anchor="ctr"/>
          <a:lstStyle/>
          <a:p>
            <a:r>
              <a:rPr lang="en-US"/>
              <a:t>Manages interactions between VLM, LLM, Media, and Databases</a:t>
            </a:r>
          </a:p>
        </p:txBody>
      </p:sp>
      <p:pic>
        <p:nvPicPr>
          <p:cNvPr id="11" name="Picture 10">
            <a:extLst>
              <a:ext uri="{FF2B5EF4-FFF2-40B4-BE49-F238E27FC236}">
                <a16:creationId xmlns:a16="http://schemas.microsoft.com/office/drawing/2014/main" id="{5CD0E783-2535-D52F-EAFB-E4E525FDEE7E}"/>
              </a:ext>
            </a:extLst>
          </p:cNvPr>
          <p:cNvPicPr>
            <a:picLocks noChangeAspect="1"/>
          </p:cNvPicPr>
          <p:nvPr/>
        </p:nvPicPr>
        <p:blipFill>
          <a:blip r:embed="rId4"/>
          <a:stretch>
            <a:fillRect/>
          </a:stretch>
        </p:blipFill>
        <p:spPr>
          <a:xfrm>
            <a:off x="8743523" y="5934555"/>
            <a:ext cx="1107120" cy="922599"/>
          </a:xfrm>
          <a:prstGeom prst="rect">
            <a:avLst/>
          </a:prstGeom>
        </p:spPr>
      </p:pic>
      <p:cxnSp>
        <p:nvCxnSpPr>
          <p:cNvPr id="10" name="Straight Arrow Connector 9">
            <a:extLst>
              <a:ext uri="{FF2B5EF4-FFF2-40B4-BE49-F238E27FC236}">
                <a16:creationId xmlns:a16="http://schemas.microsoft.com/office/drawing/2014/main" id="{766F67F2-083C-6A96-1DFA-E3ED527AD978}"/>
              </a:ext>
            </a:extLst>
          </p:cNvPr>
          <p:cNvCxnSpPr>
            <a:cxnSpLocks/>
          </p:cNvCxnSpPr>
          <p:nvPr/>
        </p:nvCxnSpPr>
        <p:spPr>
          <a:xfrm flipV="1">
            <a:off x="7513764" y="5501587"/>
            <a:ext cx="0" cy="462072"/>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EA2805B7-80C8-26E8-4397-BAA0C4FD3206}"/>
              </a:ext>
            </a:extLst>
          </p:cNvPr>
          <p:cNvCxnSpPr>
            <a:cxnSpLocks/>
          </p:cNvCxnSpPr>
          <p:nvPr/>
        </p:nvCxnSpPr>
        <p:spPr>
          <a:xfrm flipV="1">
            <a:off x="9320893" y="5501587"/>
            <a:ext cx="0" cy="462072"/>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5" name="Content Placeholder 6">
            <a:extLst>
              <a:ext uri="{FF2B5EF4-FFF2-40B4-BE49-F238E27FC236}">
                <a16:creationId xmlns:a16="http://schemas.microsoft.com/office/drawing/2014/main" id="{F1D39EFD-77C7-7BE2-0D4A-EC1BE9B9EDB4}"/>
              </a:ext>
            </a:extLst>
          </p:cNvPr>
          <p:cNvSpPr txBox="1">
            <a:spLocks/>
          </p:cNvSpPr>
          <p:nvPr/>
        </p:nvSpPr>
        <p:spPr>
          <a:xfrm>
            <a:off x="8159292" y="6903411"/>
            <a:ext cx="2323200" cy="462072"/>
          </a:xfrm>
          <a:prstGeom prst="rect">
            <a:avLst/>
          </a:prstGeom>
        </p:spPr>
        <p:txBody>
          <a:bodyPr/>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defTabSz="1371327" fontAlgn="auto">
              <a:lnSpc>
                <a:spcPct val="100000"/>
              </a:lnSpc>
              <a:spcBef>
                <a:spcPts val="1500"/>
              </a:spcBef>
              <a:spcAft>
                <a:spcPts val="0"/>
              </a:spcAft>
              <a:buClr>
                <a:srgbClr val="76B900"/>
              </a:buClr>
              <a:buNone/>
              <a:defRPr/>
            </a:pPr>
            <a:r>
              <a:rPr lang="en-US" sz="1800">
                <a:solidFill>
                  <a:srgbClr val="000000"/>
                </a:solidFill>
              </a:rPr>
              <a:t>Helper Microservices</a:t>
            </a:r>
          </a:p>
        </p:txBody>
      </p:sp>
      <p:pic>
        <p:nvPicPr>
          <p:cNvPr id="2" name="Picture 1">
            <a:extLst>
              <a:ext uri="{FF2B5EF4-FFF2-40B4-BE49-F238E27FC236}">
                <a16:creationId xmlns:a16="http://schemas.microsoft.com/office/drawing/2014/main" id="{2F4F50E9-39D6-01B2-3502-EB9B9940DDE2}"/>
              </a:ext>
            </a:extLst>
          </p:cNvPr>
          <p:cNvPicPr>
            <a:picLocks noChangeAspect="1"/>
          </p:cNvPicPr>
          <p:nvPr/>
        </p:nvPicPr>
        <p:blipFill rotWithShape="1">
          <a:blip r:embed="rId5"/>
          <a:srcRect l="1016"/>
          <a:stretch/>
        </p:blipFill>
        <p:spPr>
          <a:xfrm>
            <a:off x="5008950" y="3523804"/>
            <a:ext cx="5649903" cy="1972182"/>
          </a:xfrm>
          <a:prstGeom prst="rect">
            <a:avLst/>
          </a:prstGeom>
        </p:spPr>
      </p:pic>
      <p:grpSp>
        <p:nvGrpSpPr>
          <p:cNvPr id="3" name="Group 2">
            <a:extLst>
              <a:ext uri="{FF2B5EF4-FFF2-40B4-BE49-F238E27FC236}">
                <a16:creationId xmlns:a16="http://schemas.microsoft.com/office/drawing/2014/main" id="{C3B60C42-CF31-B367-4059-7788A0F447D5}"/>
              </a:ext>
            </a:extLst>
          </p:cNvPr>
          <p:cNvGrpSpPr/>
          <p:nvPr/>
        </p:nvGrpSpPr>
        <p:grpSpPr>
          <a:xfrm>
            <a:off x="1061481" y="3342271"/>
            <a:ext cx="3276078" cy="2092642"/>
            <a:chOff x="530517" y="2261498"/>
            <a:chExt cx="2887053" cy="1844146"/>
          </a:xfrm>
        </p:grpSpPr>
        <p:pic>
          <p:nvPicPr>
            <p:cNvPr id="25" name="Picture 24">
              <a:extLst>
                <a:ext uri="{FF2B5EF4-FFF2-40B4-BE49-F238E27FC236}">
                  <a16:creationId xmlns:a16="http://schemas.microsoft.com/office/drawing/2014/main" id="{A5612221-A072-1362-9E0B-082EF360FBF0}"/>
                </a:ext>
              </a:extLst>
            </p:cNvPr>
            <p:cNvPicPr>
              <a:picLocks noChangeAspect="1"/>
            </p:cNvPicPr>
            <p:nvPr/>
          </p:nvPicPr>
          <p:blipFill rotWithShape="1">
            <a:blip r:embed="rId6"/>
            <a:srcRect r="15352"/>
            <a:stretch/>
          </p:blipFill>
          <p:spPr>
            <a:xfrm>
              <a:off x="831901" y="2261498"/>
              <a:ext cx="2585669" cy="1560427"/>
            </a:xfrm>
            <a:prstGeom prst="rect">
              <a:avLst/>
            </a:prstGeom>
            <a:ln>
              <a:solidFill>
                <a:schemeClr val="accent5"/>
              </a:solidFill>
            </a:ln>
          </p:spPr>
        </p:pic>
        <p:pic>
          <p:nvPicPr>
            <p:cNvPr id="26" name="Picture 25">
              <a:extLst>
                <a:ext uri="{FF2B5EF4-FFF2-40B4-BE49-F238E27FC236}">
                  <a16:creationId xmlns:a16="http://schemas.microsoft.com/office/drawing/2014/main" id="{77F9F13F-88A6-5716-78A8-F4CF70699FF7}"/>
                </a:ext>
              </a:extLst>
            </p:cNvPr>
            <p:cNvPicPr>
              <a:picLocks noChangeAspect="1"/>
            </p:cNvPicPr>
            <p:nvPr/>
          </p:nvPicPr>
          <p:blipFill rotWithShape="1">
            <a:blip r:embed="rId6"/>
            <a:srcRect r="15352"/>
            <a:stretch/>
          </p:blipFill>
          <p:spPr>
            <a:xfrm>
              <a:off x="681209" y="2395839"/>
              <a:ext cx="2585669" cy="1560427"/>
            </a:xfrm>
            <a:prstGeom prst="rect">
              <a:avLst/>
            </a:prstGeom>
            <a:ln>
              <a:solidFill>
                <a:schemeClr val="accent5"/>
              </a:solidFill>
            </a:ln>
          </p:spPr>
        </p:pic>
        <p:pic>
          <p:nvPicPr>
            <p:cNvPr id="27" name="Picture 26">
              <a:extLst>
                <a:ext uri="{FF2B5EF4-FFF2-40B4-BE49-F238E27FC236}">
                  <a16:creationId xmlns:a16="http://schemas.microsoft.com/office/drawing/2014/main" id="{952141E5-2F95-FDFD-7BF5-E15FDFC1AAFF}"/>
                </a:ext>
              </a:extLst>
            </p:cNvPr>
            <p:cNvPicPr>
              <a:picLocks noChangeAspect="1"/>
            </p:cNvPicPr>
            <p:nvPr/>
          </p:nvPicPr>
          <p:blipFill rotWithShape="1">
            <a:blip r:embed="rId6"/>
            <a:srcRect r="15352"/>
            <a:stretch/>
          </p:blipFill>
          <p:spPr>
            <a:xfrm>
              <a:off x="530517" y="2545217"/>
              <a:ext cx="2585669" cy="1560427"/>
            </a:xfrm>
            <a:prstGeom prst="rect">
              <a:avLst/>
            </a:prstGeom>
            <a:ln>
              <a:solidFill>
                <a:schemeClr val="accent5"/>
              </a:solidFill>
            </a:ln>
          </p:spPr>
        </p:pic>
      </p:grpSp>
      <p:pic>
        <p:nvPicPr>
          <p:cNvPr id="1026" name="Picture 2" descr="Free icon &quot;Database icon&quot;">
            <a:extLst>
              <a:ext uri="{FF2B5EF4-FFF2-40B4-BE49-F238E27FC236}">
                <a16:creationId xmlns:a16="http://schemas.microsoft.com/office/drawing/2014/main" id="{AE5A5B84-51B2-9549-44DF-7A74B28B11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6364" y="5327165"/>
            <a:ext cx="394670" cy="48215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642;p5">
            <a:extLst>
              <a:ext uri="{FF2B5EF4-FFF2-40B4-BE49-F238E27FC236}">
                <a16:creationId xmlns:a16="http://schemas.microsoft.com/office/drawing/2014/main" id="{7E73DC23-39C8-5658-6C35-E5FF6B42DF56}"/>
              </a:ext>
            </a:extLst>
          </p:cNvPr>
          <p:cNvSpPr txBox="1">
            <a:spLocks/>
          </p:cNvSpPr>
          <p:nvPr/>
        </p:nvSpPr>
        <p:spPr>
          <a:xfrm>
            <a:off x="4964459" y="8412728"/>
            <a:ext cx="7376284" cy="1278387"/>
          </a:xfrm>
          <a:prstGeom prst="rect">
            <a:avLst/>
          </a:prstGeom>
          <a:noFill/>
          <a:ln>
            <a:noFill/>
          </a:ln>
        </p:spPr>
        <p:txBody>
          <a:bodyPr spcFirstLastPara="1" wrap="square" lIns="45713" tIns="22850" rIns="45713" bIns="22850" anchor="ctr" anchorCtr="0">
            <a:noAutofit/>
          </a:bodyPr>
          <a:lstStyle>
            <a:defPPr marR="0" lvl="0" algn="l" rtl="0">
              <a:lnSpc>
                <a:spcPct val="100000"/>
              </a:lnSpc>
              <a:spcBef>
                <a:spcPts val="0"/>
              </a:spcBef>
              <a:spcAft>
                <a:spcPts val="0"/>
              </a:spcAft>
              <a:defRPr lang="en-US"/>
            </a:defPPr>
            <a:lvl1pPr marR="0" lvl="0" indent="0" algn="ctr" fontAlgn="auto">
              <a:lnSpc>
                <a:spcPct val="100000"/>
              </a:lnSpc>
              <a:spcBef>
                <a:spcPts val="0"/>
              </a:spcBef>
              <a:spcAft>
                <a:spcPts val="0"/>
              </a:spcAft>
              <a:buClr>
                <a:srgbClr val="FFFFFF"/>
              </a:buClr>
              <a:buSzPts val="4000"/>
              <a:buFont typeface="NVIDIA Sans Medium"/>
              <a:buNone/>
              <a:tabLst/>
              <a:defRPr kumimoji="0" sz="4400" b="0" i="0" u="none" strike="noStrike" cap="none" spc="0" normalizeH="0" baseline="0">
                <a:ln>
                  <a:noFill/>
                </a:ln>
                <a:solidFill>
                  <a:srgbClr val="000000"/>
                </a:solidFill>
                <a:effectLst/>
                <a:uLnTx/>
                <a:uFillTx/>
                <a:latin typeface="NVIDIA Sans" panose="020B0503020203020204" pitchFamily="34" charset="0"/>
                <a:ea typeface="NVIDIA Sans Medium"/>
                <a:cs typeface="NVIDIA Sans" panose="020B0503020203020204" pitchFamily="34" charset="0"/>
              </a:defRPr>
            </a:lvl1pPr>
            <a:lvl2pPr marL="914400" marR="0" lvl="1"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2pPr>
            <a:lvl3pPr marL="1371600" marR="0" lvl="2"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3pPr>
            <a:lvl4pPr marL="1828800" marR="0" lvl="3"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4pPr>
            <a:lvl5pPr marL="2286000" marR="0" lvl="4"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5pPr>
            <a:lvl6pPr marL="2743200" marR="0" lvl="5"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6pPr>
            <a:lvl7pPr marL="3200400" marR="0" lvl="6"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7pPr>
            <a:lvl8pPr marL="3657600" marR="0" lvl="7"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8pPr>
            <a:lvl9pPr marL="4114800" marR="0" lvl="8"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9pPr>
          </a:lstStyle>
          <a:p>
            <a:pPr marL="285750" indent="-285750" algn="l" defTabSz="228600">
              <a:buClr>
                <a:srgbClr val="000000"/>
              </a:buClr>
              <a:buSzPct val="140000"/>
              <a:buFont typeface="Arial" panose="020B0604020202020204" pitchFamily="34" charset="0"/>
              <a:buChar char="•"/>
            </a:pPr>
            <a:r>
              <a:rPr lang="en-US" sz="2200" dirty="0"/>
              <a:t>Simple API calls</a:t>
            </a:r>
          </a:p>
          <a:p>
            <a:pPr marL="285750" indent="-285750" algn="l" defTabSz="228600">
              <a:buClr>
                <a:srgbClr val="000000"/>
              </a:buClr>
              <a:buSzPct val="140000"/>
              <a:buFont typeface="Arial" panose="020B0604020202020204" pitchFamily="34" charset="0"/>
              <a:buChar char="•"/>
            </a:pPr>
            <a:r>
              <a:rPr lang="en-US" sz="2200" dirty="0"/>
              <a:t>Customizable to a range of use-cases</a:t>
            </a:r>
          </a:p>
          <a:p>
            <a:pPr marL="285750" indent="-285750" algn="l" defTabSz="228600">
              <a:buClr>
                <a:srgbClr val="000000"/>
              </a:buClr>
              <a:buSzPct val="140000"/>
              <a:buFont typeface="Arial" panose="020B0604020202020204" pitchFamily="34" charset="0"/>
              <a:buChar char="•"/>
            </a:pPr>
            <a:r>
              <a:rPr lang="en-US" sz="2200" dirty="0">
                <a:sym typeface="NVIDIA Sans Medium"/>
              </a:rPr>
              <a:t>Upwards of 60x faster summarization than real-time</a:t>
            </a:r>
          </a:p>
        </p:txBody>
      </p:sp>
      <p:pic>
        <p:nvPicPr>
          <p:cNvPr id="6" name="Picture 5">
            <a:extLst>
              <a:ext uri="{FF2B5EF4-FFF2-40B4-BE49-F238E27FC236}">
                <a16:creationId xmlns:a16="http://schemas.microsoft.com/office/drawing/2014/main" id="{D4E41467-8952-5067-7D8E-FC5E424EFAD5}"/>
              </a:ext>
            </a:extLst>
          </p:cNvPr>
          <p:cNvPicPr>
            <a:picLocks noChangeAspect="1"/>
          </p:cNvPicPr>
          <p:nvPr/>
        </p:nvPicPr>
        <p:blipFill>
          <a:blip r:embed="rId8"/>
          <a:stretch>
            <a:fillRect/>
          </a:stretch>
        </p:blipFill>
        <p:spPr>
          <a:xfrm>
            <a:off x="11143901" y="3272577"/>
            <a:ext cx="6737329" cy="2755581"/>
          </a:xfrm>
          <a:prstGeom prst="rect">
            <a:avLst/>
          </a:prstGeom>
        </p:spPr>
      </p:pic>
      <p:cxnSp>
        <p:nvCxnSpPr>
          <p:cNvPr id="16" name="Straight Arrow Connector 15">
            <a:extLst>
              <a:ext uri="{FF2B5EF4-FFF2-40B4-BE49-F238E27FC236}">
                <a16:creationId xmlns:a16="http://schemas.microsoft.com/office/drawing/2014/main" id="{26A4F18D-ABA5-EFDD-E0EC-C30F9542C29A}"/>
              </a:ext>
            </a:extLst>
          </p:cNvPr>
          <p:cNvCxnSpPr>
            <a:cxnSpLocks/>
          </p:cNvCxnSpPr>
          <p:nvPr/>
        </p:nvCxnSpPr>
        <p:spPr>
          <a:xfrm flipH="1">
            <a:off x="10685014" y="4264224"/>
            <a:ext cx="428655" cy="0"/>
          </a:xfrm>
          <a:prstGeom prst="straightConnector1">
            <a:avLst/>
          </a:prstGeom>
          <a:ln w="76200">
            <a:solidFill>
              <a:schemeClr val="tx2"/>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24" name="Picture 23" descr="A black hexagon with green balls&#10;&#10;Description automatically generated">
            <a:extLst>
              <a:ext uri="{FF2B5EF4-FFF2-40B4-BE49-F238E27FC236}">
                <a16:creationId xmlns:a16="http://schemas.microsoft.com/office/drawing/2014/main" id="{6C663889-F38A-34EA-E117-9692E1780A28}"/>
              </a:ext>
            </a:extLst>
          </p:cNvPr>
          <p:cNvPicPr>
            <a:picLocks noChangeAspect="1"/>
          </p:cNvPicPr>
          <p:nvPr/>
        </p:nvPicPr>
        <p:blipFill>
          <a:blip r:embed="rId3"/>
          <a:stretch>
            <a:fillRect/>
          </a:stretch>
        </p:blipFill>
        <p:spPr>
          <a:xfrm>
            <a:off x="5656818" y="5963659"/>
            <a:ext cx="735765" cy="974160"/>
          </a:xfrm>
          <a:prstGeom prst="rect">
            <a:avLst/>
          </a:prstGeom>
        </p:spPr>
      </p:pic>
      <p:sp>
        <p:nvSpPr>
          <p:cNvPr id="28" name="Content Placeholder 6">
            <a:extLst>
              <a:ext uri="{FF2B5EF4-FFF2-40B4-BE49-F238E27FC236}">
                <a16:creationId xmlns:a16="http://schemas.microsoft.com/office/drawing/2014/main" id="{CC0EEC04-39D3-C008-32F5-E55BB0EEFEFC}"/>
              </a:ext>
            </a:extLst>
          </p:cNvPr>
          <p:cNvSpPr txBox="1">
            <a:spLocks/>
          </p:cNvSpPr>
          <p:nvPr/>
        </p:nvSpPr>
        <p:spPr>
          <a:xfrm>
            <a:off x="5510352" y="6953983"/>
            <a:ext cx="955662" cy="369420"/>
          </a:xfrm>
          <a:prstGeom prst="rect">
            <a:avLst/>
          </a:prstGeom>
        </p:spPr>
        <p:txBody>
          <a:bodyPr/>
          <a:lstStyle>
            <a:lvl1pPr marL="152385" indent="-152385" algn="l" defTabSz="914309" rtl="0" eaLnBrk="1" latinLnBrk="0" hangingPunct="1">
              <a:lnSpc>
                <a:spcPct val="90000"/>
              </a:lnSpc>
              <a:spcBef>
                <a:spcPts val="1000"/>
              </a:spcBef>
              <a:buClr>
                <a:schemeClr val="tx2"/>
              </a:buClr>
              <a:buFont typeface="NVIDIA Sans" panose="020B0503020203020204" pitchFamily="34" charset="0"/>
              <a:buChar char="•"/>
              <a:defRPr sz="1467" kern="1200">
                <a:solidFill>
                  <a:schemeClr val="bg1"/>
                </a:solidFill>
                <a:latin typeface="NVIDIA Sans" panose="020B0503020203020204" pitchFamily="34" charset="0"/>
                <a:ea typeface="+mn-ea"/>
                <a:cs typeface="NVIDIA Sans" panose="020B0503020203020204" pitchFamily="34" charset="0"/>
              </a:defRPr>
            </a:lvl1pPr>
            <a:lvl2pPr marL="457154" indent="-152385" algn="l" defTabSz="914309" rtl="0" eaLnBrk="1" latinLnBrk="0" hangingPunct="1">
              <a:lnSpc>
                <a:spcPct val="90000"/>
              </a:lnSpc>
              <a:spcBef>
                <a:spcPts val="500"/>
              </a:spcBef>
              <a:buClr>
                <a:schemeClr val="tx2"/>
              </a:buClr>
              <a:buFont typeface="NVIDIA Sans" panose="020B0503020203020204" pitchFamily="34" charset="0"/>
              <a:buChar char="•"/>
              <a:defRPr sz="1333" kern="1200">
                <a:solidFill>
                  <a:schemeClr val="bg1"/>
                </a:solidFill>
                <a:latin typeface="NVIDIA Sans" panose="020B0503020203020204" pitchFamily="34" charset="0"/>
                <a:ea typeface="+mn-ea"/>
                <a:cs typeface="NVIDIA Sans" panose="020B0503020203020204" pitchFamily="34" charset="0"/>
              </a:defRPr>
            </a:lvl2pPr>
            <a:lvl3pPr marL="761924" indent="-152385" algn="l" defTabSz="914309" rtl="0" eaLnBrk="1" latinLnBrk="0" hangingPunct="1">
              <a:lnSpc>
                <a:spcPct val="90000"/>
              </a:lnSpc>
              <a:spcBef>
                <a:spcPts val="500"/>
              </a:spcBef>
              <a:buClr>
                <a:schemeClr val="tx2"/>
              </a:buClr>
              <a:buFont typeface="NVIDIA Sans" panose="020B0503020203020204" pitchFamily="34" charset="0"/>
              <a:buChar char="•"/>
              <a:defRPr sz="1200" kern="1200">
                <a:solidFill>
                  <a:schemeClr val="bg1"/>
                </a:solidFill>
                <a:latin typeface="NVIDIA Sans" panose="020B0503020203020204" pitchFamily="34" charset="0"/>
                <a:ea typeface="+mn-ea"/>
                <a:cs typeface="NVIDIA Sans" panose="020B0503020203020204" pitchFamily="34" charset="0"/>
              </a:defRPr>
            </a:lvl3pPr>
            <a:lvl4pPr marL="1066693" indent="-152385" algn="l" defTabSz="914309" rtl="0" eaLnBrk="1" latinLnBrk="0" hangingPunct="1">
              <a:lnSpc>
                <a:spcPct val="90000"/>
              </a:lnSpc>
              <a:spcBef>
                <a:spcPts val="500"/>
              </a:spcBef>
              <a:buClr>
                <a:schemeClr val="tx2"/>
              </a:buClr>
              <a:buFont typeface="NVIDIA Sans" panose="020B0503020203020204" pitchFamily="34" charset="0"/>
              <a:buChar char="•"/>
              <a:defRPr sz="1067" kern="1200">
                <a:solidFill>
                  <a:schemeClr val="bg1"/>
                </a:solidFill>
                <a:latin typeface="NVIDIA Sans" panose="020B0503020203020204" pitchFamily="34" charset="0"/>
                <a:ea typeface="+mn-ea"/>
                <a:cs typeface="NVIDIA Sans" panose="020B0503020203020204" pitchFamily="34" charset="0"/>
              </a:defRPr>
            </a:lvl4pPr>
            <a:lvl5pPr marL="1351357" indent="-132278" algn="l" defTabSz="914309" rtl="0" eaLnBrk="1" latinLnBrk="0" hangingPunct="1">
              <a:lnSpc>
                <a:spcPct val="90000"/>
              </a:lnSpc>
              <a:spcBef>
                <a:spcPts val="500"/>
              </a:spcBef>
              <a:buClr>
                <a:schemeClr val="tx2"/>
              </a:buClr>
              <a:buFont typeface="NVIDIA Sans" panose="020B0503020203020204" pitchFamily="34" charset="0"/>
              <a:buChar char="•"/>
              <a:defRPr sz="933" kern="1200">
                <a:solidFill>
                  <a:schemeClr val="bg1"/>
                </a:solidFill>
                <a:latin typeface="NVIDIA Sans" panose="020B0503020203020204" pitchFamily="34" charset="0"/>
                <a:ea typeface="+mn-ea"/>
                <a:cs typeface="NVIDIA Sans" panose="020B0503020203020204" pitchFamily="34" charset="0"/>
              </a:defRPr>
            </a:lvl5pPr>
            <a:lvl6pPr marL="2514349"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NVIDIA Sans" panose="020B0503020203020204" pitchFamily="34" charset="0"/>
              <a:buChar char="•"/>
              <a:defRPr sz="1800" kern="1200">
                <a:solidFill>
                  <a:schemeClr val="tx1"/>
                </a:solidFill>
                <a:latin typeface="+mn-lt"/>
                <a:ea typeface="+mn-ea"/>
                <a:cs typeface="+mn-cs"/>
              </a:defRPr>
            </a:lvl9pPr>
          </a:lstStyle>
          <a:p>
            <a:pPr marL="0" indent="0" algn="ctr" defTabSz="1371327" fontAlgn="auto">
              <a:lnSpc>
                <a:spcPct val="100000"/>
              </a:lnSpc>
              <a:spcBef>
                <a:spcPts val="1500"/>
              </a:spcBef>
              <a:spcAft>
                <a:spcPts val="0"/>
              </a:spcAft>
              <a:buClr>
                <a:srgbClr val="76B900"/>
              </a:buClr>
              <a:buNone/>
              <a:defRPr/>
            </a:pPr>
            <a:r>
              <a:rPr lang="en-US" sz="1800">
                <a:solidFill>
                  <a:srgbClr val="000000"/>
                </a:solidFill>
              </a:rPr>
              <a:t>VLM NIM</a:t>
            </a:r>
          </a:p>
        </p:txBody>
      </p:sp>
      <p:cxnSp>
        <p:nvCxnSpPr>
          <p:cNvPr id="29" name="Straight Arrow Connector 28">
            <a:extLst>
              <a:ext uri="{FF2B5EF4-FFF2-40B4-BE49-F238E27FC236}">
                <a16:creationId xmlns:a16="http://schemas.microsoft.com/office/drawing/2014/main" id="{013A3196-0506-45DD-2E4D-DCDAA083C4A8}"/>
              </a:ext>
            </a:extLst>
          </p:cNvPr>
          <p:cNvCxnSpPr>
            <a:cxnSpLocks/>
          </p:cNvCxnSpPr>
          <p:nvPr/>
        </p:nvCxnSpPr>
        <p:spPr>
          <a:xfrm flipV="1">
            <a:off x="6008814" y="5501587"/>
            <a:ext cx="0" cy="462072"/>
          </a:xfrm>
          <a:prstGeom prst="straightConnector1">
            <a:avLst/>
          </a:prstGeom>
          <a:ln w="57150">
            <a:solidFill>
              <a:schemeClr val="tx2"/>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Google Shape;642;p5">
            <a:extLst>
              <a:ext uri="{FF2B5EF4-FFF2-40B4-BE49-F238E27FC236}">
                <a16:creationId xmlns:a16="http://schemas.microsoft.com/office/drawing/2014/main" id="{48CC398F-FE6D-E744-5966-BB8ECB0B74AE}"/>
              </a:ext>
            </a:extLst>
          </p:cNvPr>
          <p:cNvSpPr txBox="1">
            <a:spLocks/>
          </p:cNvSpPr>
          <p:nvPr/>
        </p:nvSpPr>
        <p:spPr>
          <a:xfrm>
            <a:off x="5008950" y="7964810"/>
            <a:ext cx="7158373" cy="551782"/>
          </a:xfrm>
          <a:prstGeom prst="rect">
            <a:avLst/>
          </a:prstGeom>
          <a:noFill/>
          <a:ln>
            <a:noFill/>
          </a:ln>
        </p:spPr>
        <p:txBody>
          <a:bodyPr spcFirstLastPara="1" wrap="square" lIns="45713" tIns="22850" rIns="45713" bIns="22850" anchor="t" anchorCtr="0">
            <a:noAutofit/>
          </a:bodyPr>
          <a:lstStyle>
            <a:defPPr marR="0" lvl="0" algn="l" rtl="0">
              <a:lnSpc>
                <a:spcPct val="100000"/>
              </a:lnSpc>
              <a:spcBef>
                <a:spcPts val="0"/>
              </a:spcBef>
              <a:spcAft>
                <a:spcPts val="0"/>
              </a:spcAft>
              <a:defRPr lang="en-US"/>
            </a:defPPr>
            <a:lvl1pPr marR="0" lvl="0" indent="0" algn="ctr" fontAlgn="auto">
              <a:lnSpc>
                <a:spcPct val="100000"/>
              </a:lnSpc>
              <a:spcBef>
                <a:spcPts val="0"/>
              </a:spcBef>
              <a:spcAft>
                <a:spcPts val="0"/>
              </a:spcAft>
              <a:buClr>
                <a:srgbClr val="FFFFFF"/>
              </a:buClr>
              <a:buSzPts val="4000"/>
              <a:buFont typeface="NVIDIA Sans Medium"/>
              <a:buNone/>
              <a:tabLst/>
              <a:defRPr kumimoji="0" sz="4400" b="0" i="0" u="none" strike="noStrike" cap="none" spc="0" normalizeH="0" baseline="0">
                <a:ln>
                  <a:noFill/>
                </a:ln>
                <a:solidFill>
                  <a:srgbClr val="000000"/>
                </a:solidFill>
                <a:effectLst/>
                <a:uLnTx/>
                <a:uFillTx/>
                <a:latin typeface="NVIDIA Sans" panose="020B0503020203020204" pitchFamily="34" charset="0"/>
                <a:ea typeface="NVIDIA Sans Medium"/>
                <a:cs typeface="NVIDIA Sans" panose="020B0503020203020204" pitchFamily="34" charset="0"/>
              </a:defRPr>
            </a:lvl1pPr>
            <a:lvl2pPr marL="914400" marR="0" lvl="1"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2pPr>
            <a:lvl3pPr marL="1371600" marR="0" lvl="2"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3pPr>
            <a:lvl4pPr marL="1828800" marR="0" lvl="3"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4pPr>
            <a:lvl5pPr marL="2286000" marR="0" lvl="4"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5pPr>
            <a:lvl6pPr marL="2743200" marR="0" lvl="5"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6pPr>
            <a:lvl7pPr marL="3200400" marR="0" lvl="6"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7pPr>
            <a:lvl8pPr marL="3657600" marR="0" lvl="7"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8pPr>
            <a:lvl9pPr marL="4114800" marR="0" lvl="8"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9pPr>
          </a:lstStyle>
          <a:p>
            <a:pPr algn="l" defTabSz="228600">
              <a:buClr>
                <a:srgbClr val="000000"/>
              </a:buClr>
            </a:pPr>
            <a:r>
              <a:rPr lang="en-US" sz="2200" b="1" dirty="0">
                <a:sym typeface="NVIDIA Sans Medium"/>
              </a:rPr>
              <a:t>Saves Money &amp; Simplifies Development of AI Agents </a:t>
            </a:r>
          </a:p>
        </p:txBody>
      </p:sp>
      <p:sp>
        <p:nvSpPr>
          <p:cNvPr id="14" name="Rectangle 13">
            <a:extLst>
              <a:ext uri="{FF2B5EF4-FFF2-40B4-BE49-F238E27FC236}">
                <a16:creationId xmlns:a16="http://schemas.microsoft.com/office/drawing/2014/main" id="{DCAF2B1E-C699-0935-9E81-0990F795B92C}"/>
              </a:ext>
            </a:extLst>
          </p:cNvPr>
          <p:cNvSpPr/>
          <p:nvPr/>
        </p:nvSpPr>
        <p:spPr>
          <a:xfrm>
            <a:off x="11143649" y="2879178"/>
            <a:ext cx="6623651" cy="3627635"/>
          </a:xfrm>
          <a:prstGeom prst="rect">
            <a:avLst/>
          </a:prstGeom>
          <a:noFill/>
          <a:ln w="95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762032">
              <a:lnSpc>
                <a:spcPct val="90000"/>
              </a:lnSpc>
              <a:defRPr/>
            </a:pPr>
            <a:endParaRPr lang="en-CA" sz="2000" err="1">
              <a:solidFill>
                <a:srgbClr val="FFFFFF"/>
              </a:solidFill>
              <a:latin typeface="Trebuchet MS" panose="020B0603020202020204" pitchFamily="34" charset="0"/>
            </a:endParaRPr>
          </a:p>
        </p:txBody>
      </p:sp>
    </p:spTree>
    <p:extLst>
      <p:ext uri="{BB962C8B-B14F-4D97-AF65-F5344CB8AC3E}">
        <p14:creationId xmlns:p14="http://schemas.microsoft.com/office/powerpoint/2010/main" val="1828116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4A43D-C6E1-C37D-8A8B-E140F1D0A586}"/>
              </a:ext>
            </a:extLst>
          </p:cNvPr>
          <p:cNvSpPr>
            <a:spLocks noGrp="1"/>
          </p:cNvSpPr>
          <p:nvPr>
            <p:ph type="title"/>
          </p:nvPr>
        </p:nvSpPr>
        <p:spPr/>
        <p:txBody>
          <a:bodyPr>
            <a:normAutofit/>
          </a:bodyPr>
          <a:lstStyle/>
          <a:p>
            <a:r>
              <a:rPr lang="en-US"/>
              <a:t>VIA Microservice Architecture</a:t>
            </a:r>
            <a:endParaRPr lang="en-US" sz="4200"/>
          </a:p>
        </p:txBody>
      </p:sp>
      <p:sp>
        <p:nvSpPr>
          <p:cNvPr id="4" name="Text Placeholder 9">
            <a:extLst>
              <a:ext uri="{FF2B5EF4-FFF2-40B4-BE49-F238E27FC236}">
                <a16:creationId xmlns:a16="http://schemas.microsoft.com/office/drawing/2014/main" id="{47CC8D5F-AC06-95D5-C0E7-FC7E7367E6AD}"/>
              </a:ext>
            </a:extLst>
          </p:cNvPr>
          <p:cNvSpPr>
            <a:spLocks noGrp="1"/>
          </p:cNvSpPr>
          <p:nvPr>
            <p:ph type="body" sz="quarter" idx="10"/>
          </p:nvPr>
        </p:nvSpPr>
        <p:spPr>
          <a:xfrm>
            <a:off x="1257300" y="1243584"/>
            <a:ext cx="15773400" cy="704088"/>
          </a:xfrm>
        </p:spPr>
        <p:txBody>
          <a:bodyPr lIns="45720" tIns="22860" rIns="45720" bIns="22860" anchor="t"/>
          <a:lstStyle/>
          <a:p>
            <a:pPr>
              <a:spcBef>
                <a:spcPts val="1200"/>
              </a:spcBef>
              <a:spcAft>
                <a:spcPts val="1200"/>
              </a:spcAft>
            </a:pPr>
            <a:r>
              <a:rPr lang="en-US" sz="2200">
                <a:latin typeface="NVIDIA Sans"/>
                <a:cs typeface="NVIDIA Sans"/>
              </a:rPr>
              <a:t>Built to handle massive videos and customizable workflows</a:t>
            </a:r>
            <a:endParaRPr lang="en-US" sz="2200"/>
          </a:p>
        </p:txBody>
      </p:sp>
      <p:pic>
        <p:nvPicPr>
          <p:cNvPr id="8" name="Picture 7" descr="A diagram of a software process&#10;&#10;Description automatically generated">
            <a:extLst>
              <a:ext uri="{FF2B5EF4-FFF2-40B4-BE49-F238E27FC236}">
                <a16:creationId xmlns:a16="http://schemas.microsoft.com/office/drawing/2014/main" id="{B24BB499-1E61-42F9-5304-5ADF806E9399}"/>
              </a:ext>
            </a:extLst>
          </p:cNvPr>
          <p:cNvPicPr>
            <a:picLocks noChangeAspect="1"/>
          </p:cNvPicPr>
          <p:nvPr/>
        </p:nvPicPr>
        <p:blipFill>
          <a:blip r:embed="rId3"/>
          <a:stretch>
            <a:fillRect/>
          </a:stretch>
        </p:blipFill>
        <p:spPr>
          <a:xfrm>
            <a:off x="3235109" y="2367865"/>
            <a:ext cx="11817782" cy="7641434"/>
          </a:xfrm>
          <a:prstGeom prst="rect">
            <a:avLst/>
          </a:prstGeom>
        </p:spPr>
      </p:pic>
    </p:spTree>
    <p:extLst>
      <p:ext uri="{BB962C8B-B14F-4D97-AF65-F5344CB8AC3E}">
        <p14:creationId xmlns:p14="http://schemas.microsoft.com/office/powerpoint/2010/main" val="2500383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F3F578-15EC-9175-2AFA-18F3AB8B28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410BD9-25FE-3136-0DC1-161143A021C3}"/>
              </a:ext>
            </a:extLst>
          </p:cNvPr>
          <p:cNvSpPr>
            <a:spLocks noGrp="1"/>
          </p:cNvSpPr>
          <p:nvPr>
            <p:ph type="title"/>
          </p:nvPr>
        </p:nvSpPr>
        <p:spPr/>
        <p:txBody>
          <a:bodyPr>
            <a:normAutofit/>
          </a:bodyPr>
          <a:lstStyle/>
          <a:p>
            <a:r>
              <a:rPr lang="en-US"/>
              <a:t>VIA Microservice Architecture</a:t>
            </a:r>
            <a:endParaRPr lang="en-US" sz="4200"/>
          </a:p>
        </p:txBody>
      </p:sp>
      <p:sp>
        <p:nvSpPr>
          <p:cNvPr id="4" name="Text Placeholder 9">
            <a:extLst>
              <a:ext uri="{FF2B5EF4-FFF2-40B4-BE49-F238E27FC236}">
                <a16:creationId xmlns:a16="http://schemas.microsoft.com/office/drawing/2014/main" id="{DF74F92B-C698-F8E2-65DA-2D52AF4EBDA2}"/>
              </a:ext>
            </a:extLst>
          </p:cNvPr>
          <p:cNvSpPr>
            <a:spLocks noGrp="1"/>
          </p:cNvSpPr>
          <p:nvPr>
            <p:ph type="body" sz="quarter" idx="10"/>
          </p:nvPr>
        </p:nvSpPr>
        <p:spPr>
          <a:xfrm>
            <a:off x="1257300" y="1243584"/>
            <a:ext cx="15773400" cy="704088"/>
          </a:xfrm>
        </p:spPr>
        <p:txBody>
          <a:bodyPr lIns="45720" tIns="22860" rIns="45720" bIns="22860" anchor="t"/>
          <a:lstStyle/>
          <a:p>
            <a:pPr>
              <a:spcBef>
                <a:spcPts val="1200"/>
              </a:spcBef>
              <a:spcAft>
                <a:spcPts val="1200"/>
              </a:spcAft>
            </a:pPr>
            <a:r>
              <a:rPr lang="en-US" sz="2200">
                <a:latin typeface="NVIDIA Sans"/>
                <a:cs typeface="NVIDIA Sans"/>
              </a:rPr>
              <a:t>Built to handle massive videos and customizable workflows</a:t>
            </a:r>
            <a:endParaRPr lang="en-US" sz="2200"/>
          </a:p>
        </p:txBody>
      </p:sp>
      <p:pic>
        <p:nvPicPr>
          <p:cNvPr id="8" name="Picture 7" descr="A diagram of a software process&#10;&#10;Description automatically generated">
            <a:extLst>
              <a:ext uri="{FF2B5EF4-FFF2-40B4-BE49-F238E27FC236}">
                <a16:creationId xmlns:a16="http://schemas.microsoft.com/office/drawing/2014/main" id="{16436DCA-E970-3FDE-2192-4B0B53657961}"/>
              </a:ext>
            </a:extLst>
          </p:cNvPr>
          <p:cNvPicPr>
            <a:picLocks noChangeAspect="1"/>
          </p:cNvPicPr>
          <p:nvPr/>
        </p:nvPicPr>
        <p:blipFill>
          <a:blip r:embed="rId3"/>
          <a:stretch>
            <a:fillRect/>
          </a:stretch>
        </p:blipFill>
        <p:spPr>
          <a:xfrm>
            <a:off x="3235109" y="2367865"/>
            <a:ext cx="11817782" cy="7641434"/>
          </a:xfrm>
          <a:prstGeom prst="rect">
            <a:avLst/>
          </a:prstGeom>
        </p:spPr>
      </p:pic>
      <p:sp>
        <p:nvSpPr>
          <p:cNvPr id="3" name="Rectangle 2">
            <a:extLst>
              <a:ext uri="{FF2B5EF4-FFF2-40B4-BE49-F238E27FC236}">
                <a16:creationId xmlns:a16="http://schemas.microsoft.com/office/drawing/2014/main" id="{E29B0E77-DABF-8011-65B9-DD7F9D1E4075}"/>
              </a:ext>
            </a:extLst>
          </p:cNvPr>
          <p:cNvSpPr/>
          <p:nvPr/>
        </p:nvSpPr>
        <p:spPr>
          <a:xfrm>
            <a:off x="3235108" y="5717895"/>
            <a:ext cx="11233245" cy="393523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480937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9251A-C20B-B4B8-8588-0417EB40F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BB86AD-96D9-EBFF-F44D-1662B81ABAA3}"/>
              </a:ext>
            </a:extLst>
          </p:cNvPr>
          <p:cNvSpPr>
            <a:spLocks noGrp="1"/>
          </p:cNvSpPr>
          <p:nvPr>
            <p:ph type="title"/>
          </p:nvPr>
        </p:nvSpPr>
        <p:spPr/>
        <p:txBody>
          <a:bodyPr>
            <a:normAutofit/>
          </a:bodyPr>
          <a:lstStyle/>
          <a:p>
            <a:r>
              <a:rPr lang="en-US"/>
              <a:t>VIA Microservice Architecture</a:t>
            </a:r>
            <a:endParaRPr lang="en-US" sz="4200"/>
          </a:p>
        </p:txBody>
      </p:sp>
      <p:sp>
        <p:nvSpPr>
          <p:cNvPr id="4" name="Text Placeholder 9">
            <a:extLst>
              <a:ext uri="{FF2B5EF4-FFF2-40B4-BE49-F238E27FC236}">
                <a16:creationId xmlns:a16="http://schemas.microsoft.com/office/drawing/2014/main" id="{70388EB0-63C1-AE9D-5BEF-21F80F4678DE}"/>
              </a:ext>
            </a:extLst>
          </p:cNvPr>
          <p:cNvSpPr>
            <a:spLocks noGrp="1"/>
          </p:cNvSpPr>
          <p:nvPr>
            <p:ph type="body" sz="quarter" idx="10"/>
          </p:nvPr>
        </p:nvSpPr>
        <p:spPr>
          <a:xfrm>
            <a:off x="1257300" y="1243584"/>
            <a:ext cx="15773400" cy="704088"/>
          </a:xfrm>
        </p:spPr>
        <p:txBody>
          <a:bodyPr lIns="45720" tIns="22860" rIns="45720" bIns="22860" anchor="t"/>
          <a:lstStyle/>
          <a:p>
            <a:pPr>
              <a:spcBef>
                <a:spcPts val="1200"/>
              </a:spcBef>
              <a:spcAft>
                <a:spcPts val="1200"/>
              </a:spcAft>
            </a:pPr>
            <a:r>
              <a:rPr lang="en-US" sz="2200">
                <a:latin typeface="NVIDIA Sans"/>
                <a:cs typeface="NVIDIA Sans"/>
              </a:rPr>
              <a:t>Built to handle massive videos and customizable workflows</a:t>
            </a:r>
            <a:endParaRPr lang="en-US" sz="2200"/>
          </a:p>
        </p:txBody>
      </p:sp>
      <p:pic>
        <p:nvPicPr>
          <p:cNvPr id="8" name="Picture 7" descr="A diagram of a software process&#10;&#10;Description automatically generated">
            <a:extLst>
              <a:ext uri="{FF2B5EF4-FFF2-40B4-BE49-F238E27FC236}">
                <a16:creationId xmlns:a16="http://schemas.microsoft.com/office/drawing/2014/main" id="{8A6D07AE-1525-D375-482A-E7689EC4ACBD}"/>
              </a:ext>
            </a:extLst>
          </p:cNvPr>
          <p:cNvPicPr>
            <a:picLocks noChangeAspect="1"/>
          </p:cNvPicPr>
          <p:nvPr/>
        </p:nvPicPr>
        <p:blipFill>
          <a:blip r:embed="rId3"/>
          <a:stretch>
            <a:fillRect/>
          </a:stretch>
        </p:blipFill>
        <p:spPr>
          <a:xfrm>
            <a:off x="3235109" y="2367865"/>
            <a:ext cx="11817782" cy="7641434"/>
          </a:xfrm>
          <a:prstGeom prst="rect">
            <a:avLst/>
          </a:prstGeom>
        </p:spPr>
      </p:pic>
      <p:sp>
        <p:nvSpPr>
          <p:cNvPr id="5" name="Rectangle 4">
            <a:extLst>
              <a:ext uri="{FF2B5EF4-FFF2-40B4-BE49-F238E27FC236}">
                <a16:creationId xmlns:a16="http://schemas.microsoft.com/office/drawing/2014/main" id="{801CADAE-9268-565F-279E-580FFCEDD6F0}"/>
              </a:ext>
            </a:extLst>
          </p:cNvPr>
          <p:cNvSpPr/>
          <p:nvPr/>
        </p:nvSpPr>
        <p:spPr>
          <a:xfrm>
            <a:off x="3235109" y="2071868"/>
            <a:ext cx="11233245" cy="3634292"/>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9461003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DEC58B-5B4C-DCBC-93E7-3C23B816AE3C}"/>
              </a:ext>
            </a:extLst>
          </p:cNvPr>
          <p:cNvSpPr>
            <a:spLocks noGrp="1"/>
          </p:cNvSpPr>
          <p:nvPr>
            <p:ph type="title"/>
          </p:nvPr>
        </p:nvSpPr>
        <p:spPr/>
        <p:txBody>
          <a:bodyPr/>
          <a:lstStyle/>
          <a:p>
            <a:r>
              <a:rPr lang="en-US"/>
              <a:t>Simplify VIA Microservice with API Calls</a:t>
            </a:r>
          </a:p>
        </p:txBody>
      </p:sp>
      <p:grpSp>
        <p:nvGrpSpPr>
          <p:cNvPr id="24" name="Group 23">
            <a:extLst>
              <a:ext uri="{FF2B5EF4-FFF2-40B4-BE49-F238E27FC236}">
                <a16:creationId xmlns:a16="http://schemas.microsoft.com/office/drawing/2014/main" id="{D2994A51-3FDC-8A37-8256-D4486B049037}"/>
              </a:ext>
            </a:extLst>
          </p:cNvPr>
          <p:cNvGrpSpPr/>
          <p:nvPr/>
        </p:nvGrpSpPr>
        <p:grpSpPr>
          <a:xfrm>
            <a:off x="570563" y="2230391"/>
            <a:ext cx="12663533" cy="7074673"/>
            <a:chOff x="2822713" y="4603302"/>
            <a:chExt cx="28053527" cy="15672524"/>
          </a:xfrm>
        </p:grpSpPr>
        <p:sp>
          <p:nvSpPr>
            <p:cNvPr id="12" name="Rectangle 11">
              <a:extLst>
                <a:ext uri="{FF2B5EF4-FFF2-40B4-BE49-F238E27FC236}">
                  <a16:creationId xmlns:a16="http://schemas.microsoft.com/office/drawing/2014/main" id="{D6B69FCF-C405-19C2-36C9-1B569B521F8B}"/>
                </a:ext>
              </a:extLst>
            </p:cNvPr>
            <p:cNvSpPr/>
            <p:nvPr/>
          </p:nvSpPr>
          <p:spPr>
            <a:xfrm>
              <a:off x="2822713" y="4603302"/>
              <a:ext cx="26477844" cy="156725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pPr>
              <a:endParaRPr lang="en-US" sz="2000" err="1">
                <a:solidFill>
                  <a:srgbClr val="FFFFFF"/>
                </a:solidFill>
                <a:latin typeface="NVIDIA Sans" panose="020B0503020203020204" pitchFamily="34" charset="0"/>
                <a:cs typeface="NVIDIA Sans" panose="020B0503020203020204" pitchFamily="34" charset="0"/>
              </a:endParaRPr>
            </a:p>
          </p:txBody>
        </p:sp>
        <p:pic>
          <p:nvPicPr>
            <p:cNvPr id="5" name="Picture 4">
              <a:extLst>
                <a:ext uri="{FF2B5EF4-FFF2-40B4-BE49-F238E27FC236}">
                  <a16:creationId xmlns:a16="http://schemas.microsoft.com/office/drawing/2014/main" id="{F24EA353-40DB-0796-BA0D-79500838FA22}"/>
                </a:ext>
              </a:extLst>
            </p:cNvPr>
            <p:cNvPicPr>
              <a:picLocks noChangeAspect="1"/>
            </p:cNvPicPr>
            <p:nvPr/>
          </p:nvPicPr>
          <p:blipFill>
            <a:blip r:embed="rId3"/>
            <a:stretch>
              <a:fillRect/>
            </a:stretch>
          </p:blipFill>
          <p:spPr>
            <a:xfrm>
              <a:off x="3148584" y="4603302"/>
              <a:ext cx="25228296" cy="15171212"/>
            </a:xfrm>
            <a:prstGeom prst="rect">
              <a:avLst/>
            </a:prstGeom>
          </p:spPr>
        </p:pic>
        <p:grpSp>
          <p:nvGrpSpPr>
            <p:cNvPr id="11" name="Group 10">
              <a:extLst>
                <a:ext uri="{FF2B5EF4-FFF2-40B4-BE49-F238E27FC236}">
                  <a16:creationId xmlns:a16="http://schemas.microsoft.com/office/drawing/2014/main" id="{E8593202-597C-09C6-DF03-5E45ACF1AFD2}"/>
                </a:ext>
              </a:extLst>
            </p:cNvPr>
            <p:cNvGrpSpPr/>
            <p:nvPr/>
          </p:nvGrpSpPr>
          <p:grpSpPr>
            <a:xfrm>
              <a:off x="3697356" y="5486400"/>
              <a:ext cx="24679523" cy="10893287"/>
              <a:chOff x="3413760" y="5486400"/>
              <a:chExt cx="22494240" cy="10893287"/>
            </a:xfrm>
          </p:grpSpPr>
          <p:sp>
            <p:nvSpPr>
              <p:cNvPr id="8" name="Rectangle 7">
                <a:extLst>
                  <a:ext uri="{FF2B5EF4-FFF2-40B4-BE49-F238E27FC236}">
                    <a16:creationId xmlns:a16="http://schemas.microsoft.com/office/drawing/2014/main" id="{CBA019C8-A4FE-ACCA-298D-A7E74E287F16}"/>
                  </a:ext>
                </a:extLst>
              </p:cNvPr>
              <p:cNvSpPr/>
              <p:nvPr/>
            </p:nvSpPr>
            <p:spPr>
              <a:xfrm>
                <a:off x="3413760" y="5486400"/>
                <a:ext cx="22494240" cy="734786"/>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pPr>
                <a:endParaRPr lang="en-US" sz="2000" err="1">
                  <a:solidFill>
                    <a:srgbClr val="FFFFFF"/>
                  </a:solidFill>
                  <a:latin typeface="NVIDIA Sans" panose="020B0503020203020204" pitchFamily="34" charset="0"/>
                  <a:cs typeface="NVIDIA Sans" panose="020B0503020203020204" pitchFamily="34" charset="0"/>
                </a:endParaRPr>
              </a:p>
            </p:txBody>
          </p:sp>
          <p:sp>
            <p:nvSpPr>
              <p:cNvPr id="9" name="Rectangle 8">
                <a:extLst>
                  <a:ext uri="{FF2B5EF4-FFF2-40B4-BE49-F238E27FC236}">
                    <a16:creationId xmlns:a16="http://schemas.microsoft.com/office/drawing/2014/main" id="{E54F9F7A-D1E9-D3E2-F62E-D78F82793784}"/>
                  </a:ext>
                </a:extLst>
              </p:cNvPr>
              <p:cNvSpPr/>
              <p:nvPr/>
            </p:nvSpPr>
            <p:spPr>
              <a:xfrm>
                <a:off x="3413760" y="6221186"/>
                <a:ext cx="22494240" cy="5159828"/>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pPr>
                <a:endParaRPr lang="en-US" sz="2000" err="1">
                  <a:solidFill>
                    <a:srgbClr val="FFFFFF"/>
                  </a:solidFill>
                  <a:latin typeface="NVIDIA Sans" panose="020B0503020203020204" pitchFamily="34" charset="0"/>
                  <a:cs typeface="NVIDIA Sans" panose="020B0503020203020204" pitchFamily="34" charset="0"/>
                </a:endParaRPr>
              </a:p>
            </p:txBody>
          </p:sp>
          <p:sp>
            <p:nvSpPr>
              <p:cNvPr id="10" name="Rectangle 9">
                <a:extLst>
                  <a:ext uri="{FF2B5EF4-FFF2-40B4-BE49-F238E27FC236}">
                    <a16:creationId xmlns:a16="http://schemas.microsoft.com/office/drawing/2014/main" id="{34839B69-EE9C-7523-39C7-163997E82BB8}"/>
                  </a:ext>
                </a:extLst>
              </p:cNvPr>
              <p:cNvSpPr/>
              <p:nvPr/>
            </p:nvSpPr>
            <p:spPr>
              <a:xfrm>
                <a:off x="3413761" y="15385774"/>
                <a:ext cx="13298695" cy="99391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pPr>
                <a:endParaRPr lang="en-US" sz="2000">
                  <a:solidFill>
                    <a:srgbClr val="FFFFFF"/>
                  </a:solidFill>
                  <a:latin typeface="NVIDIA Sans" panose="020B0503020203020204" pitchFamily="34" charset="0"/>
                  <a:cs typeface="NVIDIA Sans" panose="020B0503020203020204" pitchFamily="34" charset="0"/>
                </a:endParaRPr>
              </a:p>
            </p:txBody>
          </p:sp>
        </p:grpSp>
        <p:sp>
          <p:nvSpPr>
            <p:cNvPr id="13" name="Rectangle 12">
              <a:extLst>
                <a:ext uri="{FF2B5EF4-FFF2-40B4-BE49-F238E27FC236}">
                  <a16:creationId xmlns:a16="http://schemas.microsoft.com/office/drawing/2014/main" id="{A7188758-CB3B-6012-1621-257F144F92F5}"/>
                </a:ext>
              </a:extLst>
            </p:cNvPr>
            <p:cNvSpPr/>
            <p:nvPr/>
          </p:nvSpPr>
          <p:spPr>
            <a:xfrm>
              <a:off x="3697357" y="16379687"/>
              <a:ext cx="14590644" cy="993913"/>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pPr>
              <a:endParaRPr lang="en-US" sz="2000" err="1">
                <a:solidFill>
                  <a:srgbClr val="FFFFFF"/>
                </a:solidFill>
                <a:latin typeface="NVIDIA Sans" panose="020B0503020203020204" pitchFamily="34" charset="0"/>
                <a:cs typeface="NVIDIA Sans" panose="020B0503020203020204" pitchFamily="34" charset="0"/>
              </a:endParaRPr>
            </a:p>
          </p:txBody>
        </p:sp>
        <p:grpSp>
          <p:nvGrpSpPr>
            <p:cNvPr id="16" name="Group 15">
              <a:extLst>
                <a:ext uri="{FF2B5EF4-FFF2-40B4-BE49-F238E27FC236}">
                  <a16:creationId xmlns:a16="http://schemas.microsoft.com/office/drawing/2014/main" id="{D4562219-7D72-0F32-2FFE-0A76AE5F19D6}"/>
                </a:ext>
              </a:extLst>
            </p:cNvPr>
            <p:cNvGrpSpPr/>
            <p:nvPr/>
          </p:nvGrpSpPr>
          <p:grpSpPr>
            <a:xfrm>
              <a:off x="20624541" y="11930762"/>
              <a:ext cx="5415798" cy="3507740"/>
              <a:chOff x="20026283" y="12871947"/>
              <a:chExt cx="5415798" cy="3507740"/>
            </a:xfrm>
          </p:grpSpPr>
          <p:pic>
            <p:nvPicPr>
              <p:cNvPr id="7" name="Picture 6">
                <a:extLst>
                  <a:ext uri="{FF2B5EF4-FFF2-40B4-BE49-F238E27FC236}">
                    <a16:creationId xmlns:a16="http://schemas.microsoft.com/office/drawing/2014/main" id="{CCA16AD0-E299-6F3E-3BA6-A2E9E54D9C74}"/>
                  </a:ext>
                </a:extLst>
              </p:cNvPr>
              <p:cNvPicPr>
                <a:picLocks noChangeAspect="1"/>
              </p:cNvPicPr>
              <p:nvPr/>
            </p:nvPicPr>
            <p:blipFill>
              <a:blip r:embed="rId4"/>
              <a:stretch>
                <a:fillRect/>
              </a:stretch>
            </p:blipFill>
            <p:spPr>
              <a:xfrm>
                <a:off x="20026283" y="12871947"/>
                <a:ext cx="5415798" cy="3507740"/>
              </a:xfrm>
              <a:prstGeom prst="rect">
                <a:avLst/>
              </a:prstGeom>
            </p:spPr>
          </p:pic>
          <p:sp>
            <p:nvSpPr>
              <p:cNvPr id="14" name="Rectangle 13">
                <a:extLst>
                  <a:ext uri="{FF2B5EF4-FFF2-40B4-BE49-F238E27FC236}">
                    <a16:creationId xmlns:a16="http://schemas.microsoft.com/office/drawing/2014/main" id="{ABFA3E17-5A8C-57CE-7A04-29487B29A759}"/>
                  </a:ext>
                </a:extLst>
              </p:cNvPr>
              <p:cNvSpPr/>
              <p:nvPr/>
            </p:nvSpPr>
            <p:spPr>
              <a:xfrm>
                <a:off x="21488400" y="14271902"/>
                <a:ext cx="1188720" cy="210778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pPr>
                <a:endParaRPr lang="en-US" sz="2000">
                  <a:solidFill>
                    <a:srgbClr val="FFFFFF"/>
                  </a:solidFill>
                  <a:latin typeface="NVIDIA Sans" panose="020B0503020203020204" pitchFamily="34" charset="0"/>
                  <a:cs typeface="NVIDIA Sans" panose="020B0503020203020204" pitchFamily="34" charset="0"/>
                </a:endParaRPr>
              </a:p>
            </p:txBody>
          </p:sp>
        </p:grpSp>
        <p:grpSp>
          <p:nvGrpSpPr>
            <p:cNvPr id="17" name="Group 16">
              <a:extLst>
                <a:ext uri="{FF2B5EF4-FFF2-40B4-BE49-F238E27FC236}">
                  <a16:creationId xmlns:a16="http://schemas.microsoft.com/office/drawing/2014/main" id="{460DFFA0-3C80-01D5-DCB5-56C0C9888EDB}"/>
                </a:ext>
              </a:extLst>
            </p:cNvPr>
            <p:cNvGrpSpPr/>
            <p:nvPr/>
          </p:nvGrpSpPr>
          <p:grpSpPr>
            <a:xfrm>
              <a:off x="21488400" y="15988250"/>
              <a:ext cx="5977979" cy="3507740"/>
              <a:chOff x="21800988" y="16116750"/>
              <a:chExt cx="5977979" cy="3507740"/>
            </a:xfrm>
          </p:grpSpPr>
          <p:pic>
            <p:nvPicPr>
              <p:cNvPr id="6" name="Picture 5">
                <a:extLst>
                  <a:ext uri="{FF2B5EF4-FFF2-40B4-BE49-F238E27FC236}">
                    <a16:creationId xmlns:a16="http://schemas.microsoft.com/office/drawing/2014/main" id="{38D8F19C-8EF1-0846-854E-56C11EAF93FA}"/>
                  </a:ext>
                </a:extLst>
              </p:cNvPr>
              <p:cNvPicPr>
                <a:picLocks noChangeAspect="1"/>
              </p:cNvPicPr>
              <p:nvPr/>
            </p:nvPicPr>
            <p:blipFill>
              <a:blip r:embed="rId5"/>
              <a:stretch>
                <a:fillRect/>
              </a:stretch>
            </p:blipFill>
            <p:spPr>
              <a:xfrm>
                <a:off x="21800988" y="16116750"/>
                <a:ext cx="5977979" cy="3507740"/>
              </a:xfrm>
              <a:prstGeom prst="rect">
                <a:avLst/>
              </a:prstGeom>
            </p:spPr>
          </p:pic>
          <p:sp>
            <p:nvSpPr>
              <p:cNvPr id="15" name="Rectangle 14">
                <a:extLst>
                  <a:ext uri="{FF2B5EF4-FFF2-40B4-BE49-F238E27FC236}">
                    <a16:creationId xmlns:a16="http://schemas.microsoft.com/office/drawing/2014/main" id="{DDF69A82-3209-C8B1-B650-36B76839E446}"/>
                  </a:ext>
                </a:extLst>
              </p:cNvPr>
              <p:cNvSpPr/>
              <p:nvPr/>
            </p:nvSpPr>
            <p:spPr>
              <a:xfrm>
                <a:off x="24253360" y="17087645"/>
                <a:ext cx="1654639" cy="156611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pPr>
                <a:endParaRPr lang="en-US" sz="2000" err="1">
                  <a:solidFill>
                    <a:srgbClr val="FFFFFF"/>
                  </a:solidFill>
                  <a:latin typeface="NVIDIA Sans" panose="020B0503020203020204" pitchFamily="34" charset="0"/>
                  <a:cs typeface="NVIDIA Sans" panose="020B0503020203020204" pitchFamily="34" charset="0"/>
                </a:endParaRPr>
              </a:p>
            </p:txBody>
          </p:sp>
        </p:grpSp>
        <p:cxnSp>
          <p:nvCxnSpPr>
            <p:cNvPr id="19" name="Straight Connector 18">
              <a:extLst>
                <a:ext uri="{FF2B5EF4-FFF2-40B4-BE49-F238E27FC236}">
                  <a16:creationId xmlns:a16="http://schemas.microsoft.com/office/drawing/2014/main" id="{76543264-16EB-DD37-160E-9E2ADEA1FBFB}"/>
                </a:ext>
              </a:extLst>
            </p:cNvPr>
            <p:cNvCxnSpPr/>
            <p:nvPr/>
          </p:nvCxnSpPr>
          <p:spPr>
            <a:xfrm flipV="1">
              <a:off x="28376879" y="5486400"/>
              <a:ext cx="2499361" cy="4572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6943D2D-0AD5-D4EB-1FE1-9693FE677763}"/>
                </a:ext>
              </a:extLst>
            </p:cNvPr>
            <p:cNvCxnSpPr/>
            <p:nvPr/>
          </p:nvCxnSpPr>
          <p:spPr>
            <a:xfrm flipV="1">
              <a:off x="28376879" y="7415846"/>
              <a:ext cx="2499361" cy="4572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F1E224F-47EA-544A-8480-07CCE5DF65D4}"/>
                </a:ext>
              </a:extLst>
            </p:cNvPr>
            <p:cNvCxnSpPr/>
            <p:nvPr/>
          </p:nvCxnSpPr>
          <p:spPr>
            <a:xfrm flipV="1">
              <a:off x="18263032" y="15283700"/>
              <a:ext cx="2499361" cy="45720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F1FF39C-F921-5AC9-E41C-66844D2EE7E8}"/>
                </a:ext>
              </a:extLst>
            </p:cNvPr>
            <p:cNvCxnSpPr>
              <a:cxnSpLocks/>
            </p:cNvCxnSpPr>
            <p:nvPr/>
          </p:nvCxnSpPr>
          <p:spPr>
            <a:xfrm flipV="1">
              <a:off x="18288000" y="16496172"/>
              <a:ext cx="3200400" cy="585439"/>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5" name="Google Shape;642;p5">
            <a:extLst>
              <a:ext uri="{FF2B5EF4-FFF2-40B4-BE49-F238E27FC236}">
                <a16:creationId xmlns:a16="http://schemas.microsoft.com/office/drawing/2014/main" id="{2B69AB3D-9E0C-0CFD-50C1-05B5AF40FD01}"/>
              </a:ext>
            </a:extLst>
          </p:cNvPr>
          <p:cNvSpPr txBox="1">
            <a:spLocks/>
          </p:cNvSpPr>
          <p:nvPr/>
        </p:nvSpPr>
        <p:spPr>
          <a:xfrm>
            <a:off x="13279816" y="2411863"/>
            <a:ext cx="4700790" cy="640291"/>
          </a:xfrm>
          <a:prstGeom prst="rect">
            <a:avLst/>
          </a:prstGeom>
          <a:noFill/>
          <a:ln>
            <a:noFill/>
          </a:ln>
        </p:spPr>
        <p:txBody>
          <a:bodyPr spcFirstLastPara="1" wrap="square" lIns="45713" tIns="22850" rIns="45713" bIns="22850" anchor="t" anchorCtr="0">
            <a:noAutofit/>
          </a:bodyPr>
          <a:lstStyle>
            <a:defPPr marR="0" lvl="0" algn="l" rtl="0">
              <a:lnSpc>
                <a:spcPct val="100000"/>
              </a:lnSpc>
              <a:spcBef>
                <a:spcPts val="0"/>
              </a:spcBef>
              <a:spcAft>
                <a:spcPts val="0"/>
              </a:spcAft>
              <a:defRPr lang="en-US"/>
            </a:defPPr>
            <a:lvl1pPr marR="0" lvl="0" indent="0" algn="ctr" fontAlgn="auto">
              <a:lnSpc>
                <a:spcPct val="100000"/>
              </a:lnSpc>
              <a:spcBef>
                <a:spcPts val="0"/>
              </a:spcBef>
              <a:spcAft>
                <a:spcPts val="0"/>
              </a:spcAft>
              <a:buClr>
                <a:srgbClr val="FFFFFF"/>
              </a:buClr>
              <a:buSzPts val="4000"/>
              <a:buFont typeface="NVIDIA Sans Medium"/>
              <a:buNone/>
              <a:tabLst/>
              <a:defRPr kumimoji="0" sz="4400" b="0" i="0" u="none" strike="noStrike" cap="none" spc="0" normalizeH="0" baseline="0">
                <a:ln>
                  <a:noFill/>
                </a:ln>
                <a:solidFill>
                  <a:srgbClr val="000000"/>
                </a:solidFill>
                <a:effectLst/>
                <a:uLnTx/>
                <a:uFillTx/>
                <a:latin typeface="NVIDIA Sans" panose="020B0503020203020204" pitchFamily="34" charset="0"/>
                <a:ea typeface="NVIDIA Sans Medium"/>
                <a:cs typeface="NVIDIA Sans" panose="020B0503020203020204" pitchFamily="34" charset="0"/>
              </a:defRPr>
            </a:lvl1pPr>
            <a:lvl2pPr marL="914400" marR="0" lvl="1"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2pPr>
            <a:lvl3pPr marL="1371600" marR="0" lvl="2"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3pPr>
            <a:lvl4pPr marL="1828800" marR="0" lvl="3"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4pPr>
            <a:lvl5pPr marL="2286000" marR="0" lvl="4"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5pPr>
            <a:lvl6pPr marL="2743200" marR="0" lvl="5"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6pPr>
            <a:lvl7pPr marL="3200400" marR="0" lvl="6"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7pPr>
            <a:lvl8pPr marL="3657600" marR="0" lvl="7"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8pPr>
            <a:lvl9pPr marL="4114800" marR="0" lvl="8"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9pPr>
          </a:lstStyle>
          <a:p>
            <a:pPr algn="l" defTabSz="228600">
              <a:buClr>
                <a:srgbClr val="000000"/>
              </a:buClr>
            </a:pPr>
            <a:r>
              <a:rPr lang="en-US" sz="2200"/>
              <a:t>Ingest live/archived video</a:t>
            </a:r>
          </a:p>
        </p:txBody>
      </p:sp>
      <p:sp>
        <p:nvSpPr>
          <p:cNvPr id="26" name="Google Shape;642;p5">
            <a:extLst>
              <a:ext uri="{FF2B5EF4-FFF2-40B4-BE49-F238E27FC236}">
                <a16:creationId xmlns:a16="http://schemas.microsoft.com/office/drawing/2014/main" id="{1A5AA2D8-8C92-C630-6005-61CC8C3F675A}"/>
              </a:ext>
            </a:extLst>
          </p:cNvPr>
          <p:cNvSpPr txBox="1">
            <a:spLocks/>
          </p:cNvSpPr>
          <p:nvPr/>
        </p:nvSpPr>
        <p:spPr>
          <a:xfrm>
            <a:off x="13279816" y="3250715"/>
            <a:ext cx="4700790" cy="640291"/>
          </a:xfrm>
          <a:prstGeom prst="rect">
            <a:avLst/>
          </a:prstGeom>
          <a:noFill/>
          <a:ln>
            <a:noFill/>
          </a:ln>
        </p:spPr>
        <p:txBody>
          <a:bodyPr spcFirstLastPara="1" wrap="square" lIns="45713" tIns="22850" rIns="45713" bIns="22850" anchor="t" anchorCtr="0">
            <a:noAutofit/>
          </a:bodyPr>
          <a:lstStyle>
            <a:defPPr marR="0" lvl="0" algn="l" rtl="0">
              <a:lnSpc>
                <a:spcPct val="100000"/>
              </a:lnSpc>
              <a:spcBef>
                <a:spcPts val="0"/>
              </a:spcBef>
              <a:spcAft>
                <a:spcPts val="0"/>
              </a:spcAft>
              <a:defRPr lang="en-US"/>
            </a:defPPr>
            <a:lvl1pPr marR="0" lvl="0" indent="0" algn="ctr" fontAlgn="auto">
              <a:lnSpc>
                <a:spcPct val="100000"/>
              </a:lnSpc>
              <a:spcBef>
                <a:spcPts val="0"/>
              </a:spcBef>
              <a:spcAft>
                <a:spcPts val="0"/>
              </a:spcAft>
              <a:buClr>
                <a:srgbClr val="FFFFFF"/>
              </a:buClr>
              <a:buSzPts val="4000"/>
              <a:buFont typeface="NVIDIA Sans Medium"/>
              <a:buNone/>
              <a:tabLst/>
              <a:defRPr kumimoji="0" sz="4400" b="0" i="0" u="none" strike="noStrike" cap="none" spc="0" normalizeH="0" baseline="0">
                <a:ln>
                  <a:noFill/>
                </a:ln>
                <a:solidFill>
                  <a:srgbClr val="000000"/>
                </a:solidFill>
                <a:effectLst/>
                <a:uLnTx/>
                <a:uFillTx/>
                <a:latin typeface="NVIDIA Sans" panose="020B0503020203020204" pitchFamily="34" charset="0"/>
                <a:ea typeface="NVIDIA Sans Medium"/>
                <a:cs typeface="NVIDIA Sans" panose="020B0503020203020204" pitchFamily="34" charset="0"/>
              </a:defRPr>
            </a:lvl1pPr>
            <a:lvl2pPr marL="914400" marR="0" lvl="1"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2pPr>
            <a:lvl3pPr marL="1371600" marR="0" lvl="2"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3pPr>
            <a:lvl4pPr marL="1828800" marR="0" lvl="3"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4pPr>
            <a:lvl5pPr marL="2286000" marR="0" lvl="4"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5pPr>
            <a:lvl6pPr marL="2743200" marR="0" lvl="5"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6pPr>
            <a:lvl7pPr marL="3200400" marR="0" lvl="6"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7pPr>
            <a:lvl8pPr marL="3657600" marR="0" lvl="7"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8pPr>
            <a:lvl9pPr marL="4114800" marR="0" lvl="8"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9pPr>
          </a:lstStyle>
          <a:p>
            <a:pPr algn="l" defTabSz="228600">
              <a:buClr>
                <a:srgbClr val="000000"/>
              </a:buClr>
            </a:pPr>
            <a:r>
              <a:rPr lang="en-US" sz="2200"/>
              <a:t>Set context and assign tasks through natural language prompts</a:t>
            </a:r>
          </a:p>
        </p:txBody>
      </p:sp>
      <p:sp>
        <p:nvSpPr>
          <p:cNvPr id="27" name="Google Shape;642;p5">
            <a:extLst>
              <a:ext uri="{FF2B5EF4-FFF2-40B4-BE49-F238E27FC236}">
                <a16:creationId xmlns:a16="http://schemas.microsoft.com/office/drawing/2014/main" id="{B2EBE7E8-6EA1-6FE1-00D0-7E4528C2EFA3}"/>
              </a:ext>
            </a:extLst>
          </p:cNvPr>
          <p:cNvSpPr txBox="1">
            <a:spLocks/>
          </p:cNvSpPr>
          <p:nvPr/>
        </p:nvSpPr>
        <p:spPr>
          <a:xfrm>
            <a:off x="13272072" y="6611032"/>
            <a:ext cx="4700790" cy="1264105"/>
          </a:xfrm>
          <a:prstGeom prst="rect">
            <a:avLst/>
          </a:prstGeom>
          <a:noFill/>
          <a:ln>
            <a:noFill/>
          </a:ln>
        </p:spPr>
        <p:txBody>
          <a:bodyPr spcFirstLastPara="1" wrap="square" lIns="45713" tIns="22850" rIns="45713" bIns="22850" anchor="t" anchorCtr="0">
            <a:noAutofit/>
          </a:bodyPr>
          <a:lstStyle>
            <a:defPPr marR="0" lvl="0" algn="l" rtl="0">
              <a:lnSpc>
                <a:spcPct val="100000"/>
              </a:lnSpc>
              <a:spcBef>
                <a:spcPts val="0"/>
              </a:spcBef>
              <a:spcAft>
                <a:spcPts val="0"/>
              </a:spcAft>
              <a:defRPr lang="en-US"/>
            </a:defPPr>
            <a:lvl1pPr marR="0" lvl="0" indent="0" algn="ctr" fontAlgn="auto">
              <a:lnSpc>
                <a:spcPct val="100000"/>
              </a:lnSpc>
              <a:spcBef>
                <a:spcPts val="0"/>
              </a:spcBef>
              <a:spcAft>
                <a:spcPts val="0"/>
              </a:spcAft>
              <a:buClr>
                <a:srgbClr val="FFFFFF"/>
              </a:buClr>
              <a:buSzPts val="4000"/>
              <a:buFont typeface="NVIDIA Sans Medium"/>
              <a:buNone/>
              <a:tabLst/>
              <a:defRPr kumimoji="0" sz="4400" b="0" i="0" u="none" strike="noStrike" cap="none" spc="0" normalizeH="0" baseline="0">
                <a:ln>
                  <a:noFill/>
                </a:ln>
                <a:solidFill>
                  <a:srgbClr val="000000"/>
                </a:solidFill>
                <a:effectLst/>
                <a:uLnTx/>
                <a:uFillTx/>
                <a:latin typeface="NVIDIA Sans" panose="020B0503020203020204" pitchFamily="34" charset="0"/>
                <a:ea typeface="NVIDIA Sans Medium"/>
                <a:cs typeface="NVIDIA Sans" panose="020B0503020203020204" pitchFamily="34" charset="0"/>
              </a:defRPr>
            </a:lvl1pPr>
            <a:lvl2pPr marL="914400" marR="0" lvl="1"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2pPr>
            <a:lvl3pPr marL="1371600" marR="0" lvl="2"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3pPr>
            <a:lvl4pPr marL="1828800" marR="0" lvl="3"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4pPr>
            <a:lvl5pPr marL="2286000" marR="0" lvl="4"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5pPr>
            <a:lvl6pPr marL="2743200" marR="0" lvl="5"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6pPr>
            <a:lvl7pPr marL="3200400" marR="0" lvl="6"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7pPr>
            <a:lvl8pPr marL="3657600" marR="0" lvl="7"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8pPr>
            <a:lvl9pPr marL="4114800" marR="0" lvl="8"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9pPr>
          </a:lstStyle>
          <a:p>
            <a:pPr algn="l" defTabSz="228600">
              <a:buClr>
                <a:srgbClr val="000000"/>
              </a:buClr>
            </a:pPr>
            <a:r>
              <a:rPr lang="en-US" sz="2200"/>
              <a:t>Detailed output is formatted into customizable output - with start/stop times from input video</a:t>
            </a:r>
          </a:p>
        </p:txBody>
      </p:sp>
      <p:cxnSp>
        <p:nvCxnSpPr>
          <p:cNvPr id="28" name="Straight Connector 27">
            <a:extLst>
              <a:ext uri="{FF2B5EF4-FFF2-40B4-BE49-F238E27FC236}">
                <a16:creationId xmlns:a16="http://schemas.microsoft.com/office/drawing/2014/main" id="{E2C0231A-58C4-5762-76E8-2809742795FF}"/>
              </a:ext>
            </a:extLst>
          </p:cNvPr>
          <p:cNvCxnSpPr>
            <a:cxnSpLocks/>
          </p:cNvCxnSpPr>
          <p:nvPr/>
        </p:nvCxnSpPr>
        <p:spPr>
          <a:xfrm flipV="1">
            <a:off x="12194530" y="7156952"/>
            <a:ext cx="919750" cy="173862"/>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30" name="Right Brace 29">
            <a:extLst>
              <a:ext uri="{FF2B5EF4-FFF2-40B4-BE49-F238E27FC236}">
                <a16:creationId xmlns:a16="http://schemas.microsoft.com/office/drawing/2014/main" id="{92F6C096-0AB4-3233-5688-36C740B0F5D1}"/>
              </a:ext>
            </a:extLst>
          </p:cNvPr>
          <p:cNvSpPr/>
          <p:nvPr/>
        </p:nvSpPr>
        <p:spPr>
          <a:xfrm>
            <a:off x="11590195" y="5590440"/>
            <a:ext cx="612873" cy="3497671"/>
          </a:xfrm>
          <a:prstGeom prst="rightBrace">
            <a:avLst/>
          </a:prstGeom>
          <a:ln w="38100">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228600" fontAlgn="auto">
              <a:spcBef>
                <a:spcPts val="0"/>
              </a:spcBef>
              <a:spcAft>
                <a:spcPts val="0"/>
              </a:spcAft>
            </a:pPr>
            <a:endParaRPr lang="en-US" sz="900">
              <a:solidFill>
                <a:srgbClr val="FFFFFF"/>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6390359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3E7BD-8EBF-4B0C-0C55-886473AEE19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D5C5652-75B7-3455-C0A3-CBF8F44B84E6}"/>
              </a:ext>
            </a:extLst>
          </p:cNvPr>
          <p:cNvSpPr txBox="1"/>
          <p:nvPr/>
        </p:nvSpPr>
        <p:spPr>
          <a:xfrm>
            <a:off x="2269671" y="4432536"/>
            <a:ext cx="1374865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a:solidFill>
                  <a:schemeClr val="bg1"/>
                </a:solidFill>
                <a:latin typeface="NVIDIA Sans" panose="020B0503020203020204" pitchFamily="34" charset="0"/>
                <a:cs typeface="NVIDIA Sans" panose="020B0503020203020204" pitchFamily="34" charset="0"/>
              </a:rPr>
              <a:t>VIA UI Demo - Blog video 2.mp4</a:t>
            </a:r>
          </a:p>
          <a:p>
            <a:pPr algn="ctr">
              <a:lnSpc>
                <a:spcPct val="90000"/>
              </a:lnSpc>
            </a:pPr>
            <a:r>
              <a:rPr lang="en-US" sz="4800" dirty="0">
                <a:solidFill>
                  <a:srgbClr val="FF0000"/>
                </a:solidFill>
                <a:latin typeface="NVIDIA Sans" panose="020B0503020203020204" pitchFamily="34" charset="0"/>
                <a:cs typeface="NVIDIA Sans" panose="020B0503020203020204" pitchFamily="34" charset="0"/>
              </a:rPr>
              <a:t>No Audio</a:t>
            </a:r>
          </a:p>
        </p:txBody>
      </p:sp>
    </p:spTree>
    <p:extLst>
      <p:ext uri="{BB962C8B-B14F-4D97-AF65-F5344CB8AC3E}">
        <p14:creationId xmlns:p14="http://schemas.microsoft.com/office/powerpoint/2010/main" val="1355091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EBF82C-5AC0-A3D7-35DB-730DE71F0974}"/>
              </a:ext>
            </a:extLst>
          </p:cNvPr>
          <p:cNvSpPr>
            <a:spLocks noGrp="1"/>
          </p:cNvSpPr>
          <p:nvPr>
            <p:ph type="title"/>
          </p:nvPr>
        </p:nvSpPr>
        <p:spPr/>
        <p:txBody>
          <a:bodyPr/>
          <a:lstStyle/>
          <a:p>
            <a:r>
              <a:rPr lang="en-US">
                <a:latin typeface="NVIDIA Sans"/>
                <a:cs typeface="NVIDIA Sans"/>
              </a:rPr>
              <a:t>Create Customized Workflows with VIA Microservice</a:t>
            </a:r>
            <a:endParaRPr lang="en-US"/>
          </a:p>
        </p:txBody>
      </p:sp>
      <p:sp>
        <p:nvSpPr>
          <p:cNvPr id="3" name="Text Placeholder 2">
            <a:extLst>
              <a:ext uri="{FF2B5EF4-FFF2-40B4-BE49-F238E27FC236}">
                <a16:creationId xmlns:a16="http://schemas.microsoft.com/office/drawing/2014/main" id="{C63743D8-A35A-C472-7935-EC72FB646C97}"/>
              </a:ext>
            </a:extLst>
          </p:cNvPr>
          <p:cNvSpPr>
            <a:spLocks noGrp="1"/>
          </p:cNvSpPr>
          <p:nvPr>
            <p:ph type="body" sz="quarter" idx="10"/>
          </p:nvPr>
        </p:nvSpPr>
        <p:spPr/>
        <p:txBody>
          <a:bodyPr/>
          <a:lstStyle/>
          <a:p>
            <a:endParaRPr lang="en-US"/>
          </a:p>
        </p:txBody>
      </p:sp>
      <p:sp>
        <p:nvSpPr>
          <p:cNvPr id="11" name="Rectangle 10">
            <a:extLst>
              <a:ext uri="{FF2B5EF4-FFF2-40B4-BE49-F238E27FC236}">
                <a16:creationId xmlns:a16="http://schemas.microsoft.com/office/drawing/2014/main" id="{DC87D04A-C1DE-05AB-1D76-37D4603807B4}"/>
              </a:ext>
            </a:extLst>
          </p:cNvPr>
          <p:cNvSpPr/>
          <p:nvPr/>
        </p:nvSpPr>
        <p:spPr>
          <a:xfrm>
            <a:off x="3953253" y="9044699"/>
            <a:ext cx="9429349" cy="709865"/>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fontAlgn="auto">
              <a:lnSpc>
                <a:spcPct val="90000"/>
              </a:lnSpc>
              <a:spcBef>
                <a:spcPts val="0"/>
              </a:spcBef>
              <a:spcAft>
                <a:spcPts val="0"/>
              </a:spcAft>
            </a:pPr>
            <a:r>
              <a:rPr lang="en-US" sz="2100">
                <a:solidFill>
                  <a:srgbClr val="000000"/>
                </a:solidFill>
                <a:latin typeface="NVIDIA Sans" panose="020B0503020203020204" pitchFamily="34" charset="0"/>
                <a:cs typeface="NVIDIA Sans" panose="020B0503020203020204" pitchFamily="34" charset="0"/>
              </a:rPr>
              <a:t>Cloud | Data Center| Workstations | Edge</a:t>
            </a:r>
          </a:p>
        </p:txBody>
      </p:sp>
      <p:sp>
        <p:nvSpPr>
          <p:cNvPr id="31" name="TextBox 30">
            <a:extLst>
              <a:ext uri="{FF2B5EF4-FFF2-40B4-BE49-F238E27FC236}">
                <a16:creationId xmlns:a16="http://schemas.microsoft.com/office/drawing/2014/main" id="{EB26EC4A-97C0-8215-B089-07800F30B83B}"/>
              </a:ext>
            </a:extLst>
          </p:cNvPr>
          <p:cNvSpPr txBox="1"/>
          <p:nvPr/>
        </p:nvSpPr>
        <p:spPr>
          <a:xfrm>
            <a:off x="10185931" y="8215492"/>
            <a:ext cx="4013201" cy="692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fontAlgn="auto">
              <a:spcBef>
                <a:spcPts val="0"/>
              </a:spcBef>
              <a:spcAft>
                <a:spcPts val="0"/>
              </a:spcAft>
            </a:pPr>
            <a:r>
              <a:rPr lang="en-US">
                <a:solidFill>
                  <a:srgbClr val="76B900"/>
                </a:solidFill>
                <a:latin typeface="NVIDIA Sans"/>
                <a:ea typeface="+mn-ea"/>
                <a:cs typeface="NVIDIA Sans"/>
              </a:rPr>
              <a:t>CREATE YOUR CUSTOM WORKFLOW</a:t>
            </a:r>
          </a:p>
        </p:txBody>
      </p:sp>
      <p:sp>
        <p:nvSpPr>
          <p:cNvPr id="32" name="Rectangle 31">
            <a:extLst>
              <a:ext uri="{FF2B5EF4-FFF2-40B4-BE49-F238E27FC236}">
                <a16:creationId xmlns:a16="http://schemas.microsoft.com/office/drawing/2014/main" id="{0BA8B1CC-9DD8-78CE-9B9F-F8775005573E}"/>
              </a:ext>
            </a:extLst>
          </p:cNvPr>
          <p:cNvSpPr/>
          <p:nvPr/>
        </p:nvSpPr>
        <p:spPr>
          <a:xfrm>
            <a:off x="3953253" y="2655152"/>
            <a:ext cx="4013201" cy="5512469"/>
          </a:xfrm>
          <a:prstGeom prst="rect">
            <a:avLst/>
          </a:prstGeom>
          <a:noFill/>
          <a:ln w="635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fontAlgn="auto">
              <a:lnSpc>
                <a:spcPct val="90000"/>
              </a:lnSpc>
              <a:spcBef>
                <a:spcPts val="0"/>
              </a:spcBef>
              <a:spcAft>
                <a:spcPts val="0"/>
              </a:spcAft>
            </a:pPr>
            <a:endParaRPr lang="en-US" sz="6000" err="1">
              <a:solidFill>
                <a:srgbClr val="FFFFFF"/>
              </a:solidFill>
              <a:latin typeface="Trebuchet MS" panose="020B0603020202020204" pitchFamily="34" charset="0"/>
            </a:endParaRPr>
          </a:p>
        </p:txBody>
      </p:sp>
      <p:pic>
        <p:nvPicPr>
          <p:cNvPr id="34" name="Picture 33" descr="A white and orange logo&#10;&#10;Description automatically generated">
            <a:extLst>
              <a:ext uri="{FF2B5EF4-FFF2-40B4-BE49-F238E27FC236}">
                <a16:creationId xmlns:a16="http://schemas.microsoft.com/office/drawing/2014/main" id="{9FC34945-8D4F-255F-5B3A-8A119F20962A}"/>
              </a:ext>
            </a:extLst>
          </p:cNvPr>
          <p:cNvPicPr>
            <a:picLocks noChangeAspect="1"/>
          </p:cNvPicPr>
          <p:nvPr/>
        </p:nvPicPr>
        <p:blipFill>
          <a:blip r:embed="rId3"/>
          <a:stretch>
            <a:fillRect/>
          </a:stretch>
        </p:blipFill>
        <p:spPr>
          <a:xfrm>
            <a:off x="4275600" y="2857185"/>
            <a:ext cx="1268330" cy="1219311"/>
          </a:xfrm>
          <a:prstGeom prst="rect">
            <a:avLst/>
          </a:prstGeom>
        </p:spPr>
      </p:pic>
      <p:sp>
        <p:nvSpPr>
          <p:cNvPr id="35" name="TextBox 34">
            <a:extLst>
              <a:ext uri="{FF2B5EF4-FFF2-40B4-BE49-F238E27FC236}">
                <a16:creationId xmlns:a16="http://schemas.microsoft.com/office/drawing/2014/main" id="{44B06490-AC32-54E7-696A-1EEF1C99E96B}"/>
              </a:ext>
            </a:extLst>
          </p:cNvPr>
          <p:cNvSpPr txBox="1"/>
          <p:nvPr/>
        </p:nvSpPr>
        <p:spPr>
          <a:xfrm>
            <a:off x="4345045" y="4056401"/>
            <a:ext cx="1120225" cy="323165"/>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fontAlgn="auto">
              <a:spcBef>
                <a:spcPts val="0"/>
              </a:spcBef>
              <a:spcAft>
                <a:spcPts val="0"/>
              </a:spcAft>
            </a:pPr>
            <a:r>
              <a:rPr lang="en-US" sz="1200">
                <a:solidFill>
                  <a:srgbClr val="000000"/>
                </a:solidFill>
                <a:latin typeface="NVIDIA Sans"/>
                <a:ea typeface="+mn-ea"/>
                <a:cs typeface="NVIDIA Sans"/>
              </a:rPr>
              <a:t>RIVA ASR</a:t>
            </a:r>
            <a:endParaRPr lang="en-US" sz="1200">
              <a:solidFill>
                <a:srgbClr val="000000"/>
              </a:solidFill>
              <a:latin typeface="NVIDIA Sans"/>
              <a:ea typeface="+mn-ea"/>
            </a:endParaRPr>
          </a:p>
        </p:txBody>
      </p:sp>
      <p:pic>
        <p:nvPicPr>
          <p:cNvPr id="37" name="Picture 36" descr="What is Text to Speech? | Data Science | NVIDIA Glossary">
            <a:extLst>
              <a:ext uri="{FF2B5EF4-FFF2-40B4-BE49-F238E27FC236}">
                <a16:creationId xmlns:a16="http://schemas.microsoft.com/office/drawing/2014/main" id="{B554ED5A-BC96-1F6D-C987-CD26FBD0F3D9}"/>
              </a:ext>
            </a:extLst>
          </p:cNvPr>
          <p:cNvPicPr>
            <a:picLocks noChangeAspect="1"/>
          </p:cNvPicPr>
          <p:nvPr/>
        </p:nvPicPr>
        <p:blipFill>
          <a:blip r:embed="rId4"/>
          <a:stretch>
            <a:fillRect/>
          </a:stretch>
        </p:blipFill>
        <p:spPr>
          <a:xfrm>
            <a:off x="6394676" y="2886382"/>
            <a:ext cx="1197644" cy="1218357"/>
          </a:xfrm>
          <a:prstGeom prst="rect">
            <a:avLst/>
          </a:prstGeom>
        </p:spPr>
      </p:pic>
      <p:pic>
        <p:nvPicPr>
          <p:cNvPr id="39" name="Picture 38" descr="A green rectangular object with dots and lines&#10;&#10;Description automatically generated">
            <a:extLst>
              <a:ext uri="{FF2B5EF4-FFF2-40B4-BE49-F238E27FC236}">
                <a16:creationId xmlns:a16="http://schemas.microsoft.com/office/drawing/2014/main" id="{51B9312E-7B77-CFE4-2110-C890A0AC7818}"/>
              </a:ext>
            </a:extLst>
          </p:cNvPr>
          <p:cNvPicPr>
            <a:picLocks noChangeAspect="1"/>
          </p:cNvPicPr>
          <p:nvPr/>
        </p:nvPicPr>
        <p:blipFill>
          <a:blip r:embed="rId5"/>
          <a:srcRect r="11677"/>
          <a:stretch/>
        </p:blipFill>
        <p:spPr>
          <a:xfrm>
            <a:off x="6386441" y="4713361"/>
            <a:ext cx="1120225" cy="1035719"/>
          </a:xfrm>
          <a:prstGeom prst="rect">
            <a:avLst/>
          </a:prstGeom>
        </p:spPr>
      </p:pic>
      <p:sp>
        <p:nvSpPr>
          <p:cNvPr id="40" name="TextBox 39">
            <a:extLst>
              <a:ext uri="{FF2B5EF4-FFF2-40B4-BE49-F238E27FC236}">
                <a16:creationId xmlns:a16="http://schemas.microsoft.com/office/drawing/2014/main" id="{8EE70DA9-4872-F860-0705-414821A65E47}"/>
              </a:ext>
            </a:extLst>
          </p:cNvPr>
          <p:cNvSpPr txBox="1"/>
          <p:nvPr/>
        </p:nvSpPr>
        <p:spPr>
          <a:xfrm>
            <a:off x="6412030" y="5800786"/>
            <a:ext cx="1136337" cy="323165"/>
          </a:xfrm>
          <a:prstGeom prst="rect">
            <a:avLst/>
          </a:prstGeom>
          <a:noFill/>
        </p:spPr>
        <p:txBody>
          <a:bodyPr rot="0" spcFirstLastPara="0" vertOverflow="overflow" horzOverflow="overflow" vert="horz" wrap="none" lIns="137160" tIns="68580" rIns="137160" bIns="68580" numCol="1" spcCol="0" rtlCol="0" fromWordArt="0" anchor="t" anchorCtr="0" forceAA="0" compatLnSpc="1">
            <a:prstTxWarp prst="textNoShape">
              <a:avLst/>
            </a:prstTxWarp>
            <a:spAutoFit/>
          </a:bodyPr>
          <a:lstStyle/>
          <a:p>
            <a:pPr algn="ctr" defTabSz="1371600" fontAlgn="auto">
              <a:spcBef>
                <a:spcPts val="0"/>
              </a:spcBef>
              <a:spcAft>
                <a:spcPts val="0"/>
              </a:spcAft>
            </a:pPr>
            <a:r>
              <a:rPr lang="en-US" sz="1200">
                <a:solidFill>
                  <a:srgbClr val="000000"/>
                </a:solidFill>
                <a:latin typeface="NVIDIA Sans"/>
                <a:ea typeface="+mn-ea"/>
                <a:cs typeface="NVIDIA Sans"/>
              </a:rPr>
              <a:t>MORPHEUS</a:t>
            </a:r>
            <a:endParaRPr lang="en-US" sz="2700">
              <a:solidFill>
                <a:srgbClr val="FFFFFF"/>
              </a:solidFill>
              <a:latin typeface="NVIDIA Sans"/>
              <a:ea typeface="+mn-ea"/>
            </a:endParaRPr>
          </a:p>
        </p:txBody>
      </p:sp>
      <p:sp>
        <p:nvSpPr>
          <p:cNvPr id="41" name="TextBox 40">
            <a:extLst>
              <a:ext uri="{FF2B5EF4-FFF2-40B4-BE49-F238E27FC236}">
                <a16:creationId xmlns:a16="http://schemas.microsoft.com/office/drawing/2014/main" id="{D1B5C1F4-E42B-FA96-D381-96F7536AA249}"/>
              </a:ext>
            </a:extLst>
          </p:cNvPr>
          <p:cNvSpPr txBox="1"/>
          <p:nvPr/>
        </p:nvSpPr>
        <p:spPr>
          <a:xfrm>
            <a:off x="6660630" y="4086970"/>
            <a:ext cx="556243" cy="323165"/>
          </a:xfrm>
          <a:prstGeom prst="rect">
            <a:avLst/>
          </a:prstGeom>
          <a:noFill/>
        </p:spPr>
        <p:txBody>
          <a:bodyPr rot="0" spcFirstLastPara="0" vertOverflow="overflow" horzOverflow="overflow" vert="horz" wrap="none" lIns="137160" tIns="68580" rIns="137160" bIns="68580" numCol="1" spcCol="0" rtlCol="0" fromWordArt="0" anchor="t" anchorCtr="0" forceAA="0" compatLnSpc="1">
            <a:prstTxWarp prst="textNoShape">
              <a:avLst/>
            </a:prstTxWarp>
            <a:spAutoFit/>
          </a:bodyPr>
          <a:lstStyle/>
          <a:p>
            <a:pPr algn="ctr" defTabSz="1371600" fontAlgn="auto">
              <a:spcBef>
                <a:spcPts val="0"/>
              </a:spcBef>
              <a:spcAft>
                <a:spcPts val="0"/>
              </a:spcAft>
            </a:pPr>
            <a:r>
              <a:rPr lang="en-US" sz="1200">
                <a:solidFill>
                  <a:srgbClr val="000000"/>
                </a:solidFill>
                <a:latin typeface="NVIDIA Sans"/>
                <a:ea typeface="+mn-ea"/>
                <a:cs typeface="NVIDIA Sans"/>
              </a:rPr>
              <a:t>TTS</a:t>
            </a:r>
            <a:endParaRPr lang="en-US" sz="2700">
              <a:solidFill>
                <a:srgbClr val="000000"/>
              </a:solidFill>
              <a:latin typeface="NVIDIA Sans"/>
              <a:ea typeface="+mn-ea"/>
            </a:endParaRPr>
          </a:p>
        </p:txBody>
      </p:sp>
      <p:pic>
        <p:nvPicPr>
          <p:cNvPr id="42" name="Picture 41" descr="A yellow square with white gears and dots&#10;&#10;Description automatically generated">
            <a:extLst>
              <a:ext uri="{FF2B5EF4-FFF2-40B4-BE49-F238E27FC236}">
                <a16:creationId xmlns:a16="http://schemas.microsoft.com/office/drawing/2014/main" id="{681CAEA3-9DB1-C09E-E762-17854A9869B4}"/>
              </a:ext>
            </a:extLst>
          </p:cNvPr>
          <p:cNvPicPr>
            <a:picLocks noChangeAspect="1"/>
          </p:cNvPicPr>
          <p:nvPr/>
        </p:nvPicPr>
        <p:blipFill>
          <a:blip r:embed="rId6"/>
          <a:srcRect l="10919" r="10359"/>
          <a:stretch/>
        </p:blipFill>
        <p:spPr>
          <a:xfrm>
            <a:off x="6386441" y="6302401"/>
            <a:ext cx="1104619" cy="1232131"/>
          </a:xfrm>
          <a:prstGeom prst="rect">
            <a:avLst/>
          </a:prstGeom>
        </p:spPr>
      </p:pic>
      <p:sp>
        <p:nvSpPr>
          <p:cNvPr id="43" name="TextBox 42">
            <a:extLst>
              <a:ext uri="{FF2B5EF4-FFF2-40B4-BE49-F238E27FC236}">
                <a16:creationId xmlns:a16="http://schemas.microsoft.com/office/drawing/2014/main" id="{05505770-89F8-5A8B-176A-BBAE21941CA2}"/>
              </a:ext>
            </a:extLst>
          </p:cNvPr>
          <p:cNvSpPr txBox="1"/>
          <p:nvPr/>
        </p:nvSpPr>
        <p:spPr>
          <a:xfrm>
            <a:off x="6117371" y="7614542"/>
            <a:ext cx="1642757" cy="323165"/>
          </a:xfrm>
          <a:prstGeom prst="rect">
            <a:avLst/>
          </a:prstGeom>
          <a:noFill/>
        </p:spPr>
        <p:txBody>
          <a:bodyPr rot="0" spcFirstLastPara="0" vertOverflow="overflow" horzOverflow="overflow" vert="horz" wrap="none" lIns="137160" tIns="68580" rIns="137160" bIns="68580" numCol="1" spcCol="0" rtlCol="0" fromWordArt="0" anchor="t" anchorCtr="0" forceAA="0" compatLnSpc="1">
            <a:prstTxWarp prst="textNoShape">
              <a:avLst/>
            </a:prstTxWarp>
            <a:spAutoFit/>
          </a:bodyPr>
          <a:lstStyle/>
          <a:p>
            <a:pPr algn="ctr" defTabSz="1371600" fontAlgn="auto">
              <a:spcBef>
                <a:spcPts val="0"/>
              </a:spcBef>
              <a:spcAft>
                <a:spcPts val="0"/>
              </a:spcAft>
            </a:pPr>
            <a:r>
              <a:rPr lang="en-US" sz="1200">
                <a:solidFill>
                  <a:srgbClr val="000000"/>
                </a:solidFill>
                <a:latin typeface="NVIDIA Sans"/>
                <a:ea typeface="+mn-ea"/>
                <a:cs typeface="NVIDIA Sans"/>
              </a:rPr>
              <a:t>Custom DL Models</a:t>
            </a:r>
          </a:p>
        </p:txBody>
      </p:sp>
      <p:sp>
        <p:nvSpPr>
          <p:cNvPr id="45" name="TextBox 44">
            <a:extLst>
              <a:ext uri="{FF2B5EF4-FFF2-40B4-BE49-F238E27FC236}">
                <a16:creationId xmlns:a16="http://schemas.microsoft.com/office/drawing/2014/main" id="{6580A60A-D007-A149-1168-B632E34E3E0A}"/>
              </a:ext>
            </a:extLst>
          </p:cNvPr>
          <p:cNvSpPr txBox="1"/>
          <p:nvPr/>
        </p:nvSpPr>
        <p:spPr>
          <a:xfrm>
            <a:off x="4156489" y="7579993"/>
            <a:ext cx="1497333" cy="507831"/>
          </a:xfrm>
          <a:prstGeom prst="rect">
            <a:avLst/>
          </a:prstGeom>
          <a:noFill/>
        </p:spPr>
        <p:txBody>
          <a:bodyPr rot="0" spcFirstLastPara="0" vertOverflow="overflow" horzOverflow="overflow" vert="horz" wrap="none" lIns="137160" tIns="68580" rIns="137160" bIns="68580" numCol="1" spcCol="0" rtlCol="0" fromWordArt="0" anchor="t" anchorCtr="0" forceAA="0" compatLnSpc="1">
            <a:prstTxWarp prst="textNoShape">
              <a:avLst/>
            </a:prstTxWarp>
            <a:spAutoFit/>
          </a:bodyPr>
          <a:lstStyle/>
          <a:p>
            <a:pPr algn="ctr" defTabSz="1371600" fontAlgn="auto">
              <a:spcBef>
                <a:spcPts val="0"/>
              </a:spcBef>
              <a:spcAft>
                <a:spcPts val="0"/>
              </a:spcAft>
            </a:pPr>
            <a:r>
              <a:rPr lang="en-US" sz="1200">
                <a:solidFill>
                  <a:srgbClr val="000000"/>
                </a:solidFill>
                <a:latin typeface="NVIDIA Sans"/>
                <a:ea typeface="+mn-ea"/>
                <a:cs typeface="NVIDIA Sans"/>
              </a:rPr>
              <a:t>Knowledge Base </a:t>
            </a:r>
          </a:p>
          <a:p>
            <a:pPr algn="ctr" defTabSz="1371600" fontAlgn="auto">
              <a:spcBef>
                <a:spcPts val="0"/>
              </a:spcBef>
              <a:spcAft>
                <a:spcPts val="0"/>
              </a:spcAft>
            </a:pPr>
            <a:r>
              <a:rPr lang="en-US" sz="1200">
                <a:solidFill>
                  <a:srgbClr val="000000"/>
                </a:solidFill>
                <a:latin typeface="NVIDIA Sans"/>
                <a:ea typeface="+mn-ea"/>
                <a:cs typeface="NVIDIA Sans"/>
              </a:rPr>
              <a:t>(RAG)</a:t>
            </a:r>
            <a:endParaRPr lang="en-US" sz="2700">
              <a:solidFill>
                <a:srgbClr val="000000"/>
              </a:solidFill>
              <a:latin typeface="NVIDIA Sans"/>
              <a:ea typeface="+mn-ea"/>
            </a:endParaRPr>
          </a:p>
        </p:txBody>
      </p:sp>
      <p:pic>
        <p:nvPicPr>
          <p:cNvPr id="46" name="Picture 45" descr="A yellow square with a white outline and a white gear&#10;&#10;Description automatically generated">
            <a:extLst>
              <a:ext uri="{FF2B5EF4-FFF2-40B4-BE49-F238E27FC236}">
                <a16:creationId xmlns:a16="http://schemas.microsoft.com/office/drawing/2014/main" id="{796D3A2F-BE07-6F74-53E7-FC8766281222}"/>
              </a:ext>
            </a:extLst>
          </p:cNvPr>
          <p:cNvPicPr>
            <a:picLocks noChangeAspect="1"/>
          </p:cNvPicPr>
          <p:nvPr/>
        </p:nvPicPr>
        <p:blipFill>
          <a:blip r:embed="rId7"/>
          <a:stretch>
            <a:fillRect/>
          </a:stretch>
        </p:blipFill>
        <p:spPr>
          <a:xfrm>
            <a:off x="4256158" y="6308690"/>
            <a:ext cx="1197644" cy="1268258"/>
          </a:xfrm>
          <a:prstGeom prst="rect">
            <a:avLst/>
          </a:prstGeom>
        </p:spPr>
      </p:pic>
      <p:pic>
        <p:nvPicPr>
          <p:cNvPr id="47" name="Picture 46" descr="NVIDIA Isaac Sim on Omniverse Now Available in Open Beta | NVIDIA Technical  Blog">
            <a:extLst>
              <a:ext uri="{FF2B5EF4-FFF2-40B4-BE49-F238E27FC236}">
                <a16:creationId xmlns:a16="http://schemas.microsoft.com/office/drawing/2014/main" id="{5F9662E8-C5EB-B1CE-5426-975152395F49}"/>
              </a:ext>
            </a:extLst>
          </p:cNvPr>
          <p:cNvPicPr>
            <a:picLocks noChangeAspect="1"/>
          </p:cNvPicPr>
          <p:nvPr/>
        </p:nvPicPr>
        <p:blipFill>
          <a:blip r:embed="rId8"/>
          <a:stretch>
            <a:fillRect/>
          </a:stretch>
        </p:blipFill>
        <p:spPr>
          <a:xfrm>
            <a:off x="4351826" y="4742336"/>
            <a:ext cx="1120225" cy="983140"/>
          </a:xfrm>
          <a:prstGeom prst="rect">
            <a:avLst/>
          </a:prstGeom>
        </p:spPr>
      </p:pic>
      <p:sp>
        <p:nvSpPr>
          <p:cNvPr id="48" name="TextBox 47">
            <a:extLst>
              <a:ext uri="{FF2B5EF4-FFF2-40B4-BE49-F238E27FC236}">
                <a16:creationId xmlns:a16="http://schemas.microsoft.com/office/drawing/2014/main" id="{2BAC1710-13AF-F42A-B5DA-2705408E4042}"/>
              </a:ext>
            </a:extLst>
          </p:cNvPr>
          <p:cNvSpPr txBox="1"/>
          <p:nvPr/>
        </p:nvSpPr>
        <p:spPr>
          <a:xfrm>
            <a:off x="4389276" y="5801922"/>
            <a:ext cx="1031757" cy="323165"/>
          </a:xfrm>
          <a:prstGeom prst="rect">
            <a:avLst/>
          </a:prstGeom>
          <a:noFill/>
        </p:spPr>
        <p:txBody>
          <a:bodyPr rot="0" spcFirstLastPara="0" vertOverflow="overflow" horzOverflow="overflow" vert="horz" wrap="none" lIns="137160" tIns="68580" rIns="137160" bIns="68580" numCol="1" spcCol="0" rtlCol="0" fromWordArt="0" anchor="t" anchorCtr="0" forceAA="0" compatLnSpc="1">
            <a:prstTxWarp prst="textNoShape">
              <a:avLst/>
            </a:prstTxWarp>
            <a:spAutoFit/>
          </a:bodyPr>
          <a:lstStyle/>
          <a:p>
            <a:pPr algn="ctr" defTabSz="1371600" fontAlgn="auto">
              <a:spcBef>
                <a:spcPts val="0"/>
              </a:spcBef>
              <a:spcAft>
                <a:spcPts val="0"/>
              </a:spcAft>
            </a:pPr>
            <a:r>
              <a:rPr lang="en-US" sz="1200">
                <a:solidFill>
                  <a:srgbClr val="000000"/>
                </a:solidFill>
                <a:latin typeface="NVIDIA Sans"/>
                <a:ea typeface="+mn-ea"/>
                <a:cs typeface="NVIDIA Sans"/>
              </a:rPr>
              <a:t>ISSAC SIM</a:t>
            </a:r>
            <a:endParaRPr lang="en-US" sz="2700">
              <a:solidFill>
                <a:srgbClr val="000000"/>
              </a:solidFill>
              <a:latin typeface="NVIDIA Sans"/>
              <a:ea typeface="+mn-ea"/>
            </a:endParaRPr>
          </a:p>
        </p:txBody>
      </p:sp>
      <p:cxnSp>
        <p:nvCxnSpPr>
          <p:cNvPr id="49" name="Straight Arrow Connector 48">
            <a:extLst>
              <a:ext uri="{FF2B5EF4-FFF2-40B4-BE49-F238E27FC236}">
                <a16:creationId xmlns:a16="http://schemas.microsoft.com/office/drawing/2014/main" id="{9CDE3CAF-06AD-C812-253E-A90CF72ED819}"/>
              </a:ext>
            </a:extLst>
          </p:cNvPr>
          <p:cNvCxnSpPr>
            <a:cxnSpLocks/>
          </p:cNvCxnSpPr>
          <p:nvPr/>
        </p:nvCxnSpPr>
        <p:spPr>
          <a:xfrm>
            <a:off x="10048472" y="5435081"/>
            <a:ext cx="914390" cy="0"/>
          </a:xfrm>
          <a:prstGeom prst="straightConnector1">
            <a:avLst/>
          </a:prstGeom>
          <a:ln w="15875">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sp>
        <p:nvSpPr>
          <p:cNvPr id="57" name="Text Placeholder 9">
            <a:extLst>
              <a:ext uri="{FF2B5EF4-FFF2-40B4-BE49-F238E27FC236}">
                <a16:creationId xmlns:a16="http://schemas.microsoft.com/office/drawing/2014/main" id="{4001509D-0C3D-4938-8435-8E88ACA461FC}"/>
              </a:ext>
            </a:extLst>
          </p:cNvPr>
          <p:cNvSpPr txBox="1">
            <a:spLocks/>
          </p:cNvSpPr>
          <p:nvPr/>
        </p:nvSpPr>
        <p:spPr>
          <a:xfrm>
            <a:off x="19657035" y="23768036"/>
            <a:ext cx="16840800" cy="121868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defRPr/>
            </a:pPr>
            <a:r>
              <a:rPr lang="en-US" sz="2700">
                <a:solidFill>
                  <a:srgbClr val="76B900"/>
                </a:solidFill>
                <a:latin typeface="NVIDIA Sans" panose="020B0503020203020204" pitchFamily="34" charset="0"/>
                <a:ea typeface="Roboto" panose="02000000000000000000" pitchFamily="2" charset="0"/>
                <a:cs typeface="NVIDIA Sans" panose="020B0503020203020204" pitchFamily="34" charset="0"/>
              </a:rPr>
              <a:t>INTEGRATE INTO YOUR WORKFLOW</a:t>
            </a:r>
          </a:p>
        </p:txBody>
      </p:sp>
      <p:sp>
        <p:nvSpPr>
          <p:cNvPr id="58" name="Text Placeholder 9">
            <a:extLst>
              <a:ext uri="{FF2B5EF4-FFF2-40B4-BE49-F238E27FC236}">
                <a16:creationId xmlns:a16="http://schemas.microsoft.com/office/drawing/2014/main" id="{4001509D-0C3D-4938-8435-8E88ACA461FC}"/>
              </a:ext>
            </a:extLst>
          </p:cNvPr>
          <p:cNvSpPr txBox="1">
            <a:spLocks/>
          </p:cNvSpPr>
          <p:nvPr/>
        </p:nvSpPr>
        <p:spPr>
          <a:xfrm>
            <a:off x="19657035" y="23768036"/>
            <a:ext cx="16840800" cy="121868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defRPr/>
            </a:pPr>
            <a:r>
              <a:rPr lang="en-US" sz="2700">
                <a:solidFill>
                  <a:srgbClr val="76B900"/>
                </a:solidFill>
                <a:latin typeface="NVIDIA Sans" panose="020B0503020203020204" pitchFamily="34" charset="0"/>
                <a:ea typeface="Roboto" panose="02000000000000000000" pitchFamily="2" charset="0"/>
                <a:cs typeface="NVIDIA Sans" panose="020B0503020203020204" pitchFamily="34" charset="0"/>
              </a:rPr>
              <a:t>INTEGRATE INTO YOUR WORKFLOW</a:t>
            </a:r>
          </a:p>
        </p:txBody>
      </p:sp>
      <p:sp>
        <p:nvSpPr>
          <p:cNvPr id="4" name="Text Placeholder 9">
            <a:extLst>
              <a:ext uri="{FF2B5EF4-FFF2-40B4-BE49-F238E27FC236}">
                <a16:creationId xmlns:a16="http://schemas.microsoft.com/office/drawing/2014/main" id="{4001509D-0C3D-4938-8435-8E88ACA461FC}"/>
              </a:ext>
            </a:extLst>
          </p:cNvPr>
          <p:cNvSpPr txBox="1">
            <a:spLocks/>
          </p:cNvSpPr>
          <p:nvPr/>
        </p:nvSpPr>
        <p:spPr>
          <a:xfrm>
            <a:off x="19657035" y="23768036"/>
            <a:ext cx="16840800" cy="1218681"/>
          </a:xfrm>
          <a:prstGeom prst="rect">
            <a:avLst/>
          </a:prstGeom>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685800" fontAlgn="auto">
              <a:spcBef>
                <a:spcPts val="0"/>
              </a:spcBef>
              <a:spcAft>
                <a:spcPts val="0"/>
              </a:spcAft>
              <a:defRPr/>
            </a:pPr>
            <a:r>
              <a:rPr lang="en-US" sz="2700">
                <a:solidFill>
                  <a:srgbClr val="76B900"/>
                </a:solidFill>
                <a:latin typeface="NVIDIA Sans" panose="020B0503020203020204" pitchFamily="34" charset="0"/>
                <a:ea typeface="Roboto" panose="02000000000000000000" pitchFamily="2" charset="0"/>
                <a:cs typeface="NVIDIA Sans" panose="020B0503020203020204" pitchFamily="34" charset="0"/>
              </a:rPr>
              <a:t>INTEGRATE INTO YOUR WORKFLOW</a:t>
            </a:r>
          </a:p>
        </p:txBody>
      </p:sp>
      <p:sp>
        <p:nvSpPr>
          <p:cNvPr id="5" name="TextBox 4">
            <a:extLst>
              <a:ext uri="{FF2B5EF4-FFF2-40B4-BE49-F238E27FC236}">
                <a16:creationId xmlns:a16="http://schemas.microsoft.com/office/drawing/2014/main" id="{1898DC71-9394-4EAF-39C1-61CF248708BD}"/>
              </a:ext>
            </a:extLst>
          </p:cNvPr>
          <p:cNvSpPr txBox="1"/>
          <p:nvPr/>
        </p:nvSpPr>
        <p:spPr>
          <a:xfrm>
            <a:off x="3953253" y="8262019"/>
            <a:ext cx="4013201" cy="692497"/>
          </a:xfrm>
          <a:prstGeom prst="rect">
            <a:avLst/>
          </a:prstGeom>
          <a:noFill/>
        </p:spPr>
        <p:txBody>
          <a:bodyPr rot="0" spcFirstLastPara="0" vertOverflow="overflow" horzOverflow="overflow" vert="horz" wrap="square" lIns="137160" tIns="68580" rIns="137160" bIns="68580" numCol="1" spcCol="0" rtlCol="0" fromWordArt="0" anchor="t" anchorCtr="0" forceAA="0" compatLnSpc="1">
            <a:prstTxWarp prst="textNoShape">
              <a:avLst/>
            </a:prstTxWarp>
            <a:spAutoFit/>
          </a:bodyPr>
          <a:lstStyle/>
          <a:p>
            <a:pPr algn="ctr" defTabSz="1371600" fontAlgn="auto">
              <a:spcBef>
                <a:spcPts val="0"/>
              </a:spcBef>
              <a:spcAft>
                <a:spcPts val="0"/>
              </a:spcAft>
            </a:pPr>
            <a:r>
              <a:rPr lang="en-US">
                <a:solidFill>
                  <a:srgbClr val="76B900"/>
                </a:solidFill>
                <a:latin typeface="NVIDIA Sans"/>
                <a:ea typeface="+mn-ea"/>
                <a:cs typeface="NVIDIA Sans"/>
              </a:rPr>
              <a:t>INTEGRATE NVIDIA/3P CUSTOM SERVICES</a:t>
            </a:r>
          </a:p>
        </p:txBody>
      </p:sp>
      <p:sp>
        <p:nvSpPr>
          <p:cNvPr id="6" name="TextBox 5">
            <a:extLst>
              <a:ext uri="{FF2B5EF4-FFF2-40B4-BE49-F238E27FC236}">
                <a16:creationId xmlns:a16="http://schemas.microsoft.com/office/drawing/2014/main" id="{DDD5844A-4DCD-15FB-A02C-AD122A450240}"/>
              </a:ext>
            </a:extLst>
          </p:cNvPr>
          <p:cNvSpPr txBox="1"/>
          <p:nvPr/>
        </p:nvSpPr>
        <p:spPr>
          <a:xfrm>
            <a:off x="8340189" y="6111202"/>
            <a:ext cx="2380139" cy="415498"/>
          </a:xfrm>
          <a:prstGeom prst="rect">
            <a:avLst/>
          </a:prstGeom>
          <a:noFill/>
        </p:spPr>
        <p:txBody>
          <a:bodyPr rot="0" spcFirstLastPara="0" vertOverflow="overflow" horzOverflow="overflow" vert="horz" wrap="none" lIns="137160" tIns="68580" rIns="137160" bIns="68580" numCol="1" spcCol="0" rtlCol="0" fromWordArt="0" anchor="t" anchorCtr="0" forceAA="0" compatLnSpc="1">
            <a:prstTxWarp prst="textNoShape">
              <a:avLst/>
            </a:prstTxWarp>
            <a:spAutoFit/>
          </a:bodyPr>
          <a:lstStyle/>
          <a:p>
            <a:pPr defTabSz="1371600" fontAlgn="auto">
              <a:spcBef>
                <a:spcPts val="0"/>
              </a:spcBef>
              <a:spcAft>
                <a:spcPts val="0"/>
              </a:spcAft>
            </a:pPr>
            <a:r>
              <a:rPr lang="en-US">
                <a:solidFill>
                  <a:srgbClr val="76B900"/>
                </a:solidFill>
                <a:latin typeface="NVIDIA Sans"/>
                <a:ea typeface="+mn-ea"/>
              </a:rPr>
              <a:t>VIA MICROSERVICE</a:t>
            </a:r>
          </a:p>
        </p:txBody>
      </p:sp>
      <p:sp>
        <p:nvSpPr>
          <p:cNvPr id="7" name="Rectangle 6">
            <a:extLst>
              <a:ext uri="{FF2B5EF4-FFF2-40B4-BE49-F238E27FC236}">
                <a16:creationId xmlns:a16="http://schemas.microsoft.com/office/drawing/2014/main" id="{A1967FAC-47B9-0E2F-FB0D-F469CBCB56E9}"/>
              </a:ext>
            </a:extLst>
          </p:cNvPr>
          <p:cNvSpPr/>
          <p:nvPr/>
        </p:nvSpPr>
        <p:spPr>
          <a:xfrm>
            <a:off x="11002463" y="2655152"/>
            <a:ext cx="2380139" cy="5512469"/>
          </a:xfrm>
          <a:prstGeom prst="rect">
            <a:avLst/>
          </a:prstGeom>
          <a:noFill/>
          <a:ln w="635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fontAlgn="auto">
              <a:lnSpc>
                <a:spcPct val="90000"/>
              </a:lnSpc>
              <a:spcBef>
                <a:spcPts val="0"/>
              </a:spcBef>
              <a:spcAft>
                <a:spcPts val="0"/>
              </a:spcAft>
            </a:pPr>
            <a:endParaRPr lang="en-US" sz="6000" err="1">
              <a:solidFill>
                <a:srgbClr val="FFFFFF"/>
              </a:solidFill>
              <a:latin typeface="Trebuchet MS" panose="020B0603020202020204" pitchFamily="34" charset="0"/>
            </a:endParaRPr>
          </a:p>
        </p:txBody>
      </p:sp>
      <p:pic>
        <p:nvPicPr>
          <p:cNvPr id="8" name="Picture 7" descr="A purple and green square with white squares and a plus sign&#10;&#10;Description automatically generated">
            <a:extLst>
              <a:ext uri="{FF2B5EF4-FFF2-40B4-BE49-F238E27FC236}">
                <a16:creationId xmlns:a16="http://schemas.microsoft.com/office/drawing/2014/main" id="{C90DBDB0-5F8D-651C-59A5-3489D9F1C819}"/>
              </a:ext>
            </a:extLst>
          </p:cNvPr>
          <p:cNvPicPr>
            <a:picLocks noChangeAspect="1"/>
          </p:cNvPicPr>
          <p:nvPr/>
        </p:nvPicPr>
        <p:blipFill>
          <a:blip r:embed="rId9"/>
          <a:stretch>
            <a:fillRect/>
          </a:stretch>
        </p:blipFill>
        <p:spPr>
          <a:xfrm>
            <a:off x="11286582" y="3070156"/>
            <a:ext cx="1094124" cy="1220456"/>
          </a:xfrm>
          <a:prstGeom prst="rect">
            <a:avLst/>
          </a:prstGeom>
        </p:spPr>
      </p:pic>
      <p:pic>
        <p:nvPicPr>
          <p:cNvPr id="9" name="Picture 8" descr="A purple and green square with white squares and a plus sign&#10;&#10;Description automatically generated">
            <a:extLst>
              <a:ext uri="{FF2B5EF4-FFF2-40B4-BE49-F238E27FC236}">
                <a16:creationId xmlns:a16="http://schemas.microsoft.com/office/drawing/2014/main" id="{D53733E8-374D-0DD6-2C73-F44F8E674C3E}"/>
              </a:ext>
            </a:extLst>
          </p:cNvPr>
          <p:cNvPicPr>
            <a:picLocks noChangeAspect="1"/>
          </p:cNvPicPr>
          <p:nvPr/>
        </p:nvPicPr>
        <p:blipFill>
          <a:blip r:embed="rId9"/>
          <a:stretch>
            <a:fillRect/>
          </a:stretch>
        </p:blipFill>
        <p:spPr>
          <a:xfrm>
            <a:off x="11286582" y="4773931"/>
            <a:ext cx="1094124" cy="1220456"/>
          </a:xfrm>
          <a:prstGeom prst="rect">
            <a:avLst/>
          </a:prstGeom>
        </p:spPr>
      </p:pic>
      <p:pic>
        <p:nvPicPr>
          <p:cNvPr id="12" name="Picture 11" descr="A purple and green square with white squares and a plus sign&#10;&#10;Description automatically generated">
            <a:extLst>
              <a:ext uri="{FF2B5EF4-FFF2-40B4-BE49-F238E27FC236}">
                <a16:creationId xmlns:a16="http://schemas.microsoft.com/office/drawing/2014/main" id="{E5C8B844-DB57-40D3-76D0-574338AF8FAD}"/>
              </a:ext>
            </a:extLst>
          </p:cNvPr>
          <p:cNvPicPr>
            <a:picLocks noChangeAspect="1"/>
          </p:cNvPicPr>
          <p:nvPr/>
        </p:nvPicPr>
        <p:blipFill>
          <a:blip r:embed="rId9"/>
          <a:stretch>
            <a:fillRect/>
          </a:stretch>
        </p:blipFill>
        <p:spPr>
          <a:xfrm>
            <a:off x="11298493" y="6545203"/>
            <a:ext cx="1094124" cy="1220456"/>
          </a:xfrm>
          <a:prstGeom prst="rect">
            <a:avLst/>
          </a:prstGeom>
        </p:spPr>
      </p:pic>
      <p:cxnSp>
        <p:nvCxnSpPr>
          <p:cNvPr id="13" name="Straight Arrow Connector 12">
            <a:extLst>
              <a:ext uri="{FF2B5EF4-FFF2-40B4-BE49-F238E27FC236}">
                <a16:creationId xmlns:a16="http://schemas.microsoft.com/office/drawing/2014/main" id="{F142C2D8-2B1F-D107-74F1-D07B931A290E}"/>
              </a:ext>
            </a:extLst>
          </p:cNvPr>
          <p:cNvCxnSpPr>
            <a:cxnSpLocks/>
          </p:cNvCxnSpPr>
          <p:nvPr/>
        </p:nvCxnSpPr>
        <p:spPr>
          <a:xfrm>
            <a:off x="7995644" y="5401533"/>
            <a:ext cx="941472" cy="17877"/>
          </a:xfrm>
          <a:prstGeom prst="straightConnector1">
            <a:avLst/>
          </a:prstGeom>
          <a:ln w="15875">
            <a:solidFill>
              <a:schemeClr val="accent5"/>
            </a:solidFill>
            <a:prstDash val="sysDot"/>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5" name="Picture 14" descr="A screenshot of a computer&#10;&#10;Description automatically generated">
            <a:extLst>
              <a:ext uri="{FF2B5EF4-FFF2-40B4-BE49-F238E27FC236}">
                <a16:creationId xmlns:a16="http://schemas.microsoft.com/office/drawing/2014/main" id="{61C83CAE-ABB4-0629-9F29-2590877CBF68}"/>
              </a:ext>
            </a:extLst>
          </p:cNvPr>
          <p:cNvPicPr>
            <a:picLocks noChangeAspect="1"/>
          </p:cNvPicPr>
          <p:nvPr/>
        </p:nvPicPr>
        <p:blipFill>
          <a:blip r:embed="rId10"/>
          <a:srcRect l="35479" t="55256" r="60696" b="28087"/>
          <a:stretch/>
        </p:blipFill>
        <p:spPr>
          <a:xfrm>
            <a:off x="9013723" y="4874267"/>
            <a:ext cx="941471" cy="1111327"/>
          </a:xfrm>
          <a:prstGeom prst="rect">
            <a:avLst/>
          </a:prstGeom>
        </p:spPr>
      </p:pic>
      <p:sp>
        <p:nvSpPr>
          <p:cNvPr id="20" name="TextBox 19">
            <a:extLst>
              <a:ext uri="{FF2B5EF4-FFF2-40B4-BE49-F238E27FC236}">
                <a16:creationId xmlns:a16="http://schemas.microsoft.com/office/drawing/2014/main" id="{43F4A39A-50A7-8648-53DD-03699065040C}"/>
              </a:ext>
            </a:extLst>
          </p:cNvPr>
          <p:cNvSpPr txBox="1"/>
          <p:nvPr/>
        </p:nvSpPr>
        <p:spPr>
          <a:xfrm>
            <a:off x="12450950" y="5164305"/>
            <a:ext cx="860402" cy="584775"/>
          </a:xfrm>
          <a:prstGeom prst="rect">
            <a:avLst/>
          </a:prstGeom>
          <a:noFill/>
        </p:spPr>
        <p:txBody>
          <a:bodyPr wrap="square" rtlCol="0">
            <a:spAutoFit/>
          </a:bodyPr>
          <a:lstStyle/>
          <a:p>
            <a:pPr algn="ctr"/>
            <a:r>
              <a:rPr lang="en-US" sz="3200" b="0" dirty="0">
                <a:solidFill>
                  <a:schemeClr val="accent4"/>
                </a:solidFill>
                <a:latin typeface="NVIDIA Sans Light"/>
                <a:cs typeface="NVIDIA Sans Light"/>
              </a:rPr>
              <a:t>• • •</a:t>
            </a:r>
          </a:p>
        </p:txBody>
      </p:sp>
    </p:spTree>
    <p:extLst>
      <p:ext uri="{BB962C8B-B14F-4D97-AF65-F5344CB8AC3E}">
        <p14:creationId xmlns:p14="http://schemas.microsoft.com/office/powerpoint/2010/main" val="9784926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96E86-6324-B7FE-08F5-768DBF0D599B}"/>
              </a:ext>
            </a:extLst>
          </p:cNvPr>
          <p:cNvSpPr>
            <a:spLocks noGrp="1"/>
          </p:cNvSpPr>
          <p:nvPr>
            <p:ph type="title"/>
          </p:nvPr>
        </p:nvSpPr>
        <p:spPr/>
        <p:txBody>
          <a:bodyPr/>
          <a:lstStyle/>
          <a:p>
            <a:pPr algn="ctr"/>
            <a:r>
              <a:rPr lang="en-US">
                <a:latin typeface="NVIDIA Sans Medium"/>
              </a:rPr>
              <a:t>Custom Workflow: Interact with Virtual Environments</a:t>
            </a:r>
          </a:p>
        </p:txBody>
      </p:sp>
      <p:grpSp>
        <p:nvGrpSpPr>
          <p:cNvPr id="15" name="Graphic 3">
            <a:extLst>
              <a:ext uri="{FF2B5EF4-FFF2-40B4-BE49-F238E27FC236}">
                <a16:creationId xmlns:a16="http://schemas.microsoft.com/office/drawing/2014/main" id="{5AA5136C-36C4-4CDA-B991-BBED033B3EA6}"/>
              </a:ext>
            </a:extLst>
          </p:cNvPr>
          <p:cNvGrpSpPr/>
          <p:nvPr/>
        </p:nvGrpSpPr>
        <p:grpSpPr>
          <a:xfrm>
            <a:off x="3311192" y="7003716"/>
            <a:ext cx="819696" cy="757758"/>
            <a:chOff x="22929957" y="10244153"/>
            <a:chExt cx="1388719" cy="1388719"/>
          </a:xfrm>
        </p:grpSpPr>
        <p:sp>
          <p:nvSpPr>
            <p:cNvPr id="16" name="Freeform: Shape 15">
              <a:extLst>
                <a:ext uri="{FF2B5EF4-FFF2-40B4-BE49-F238E27FC236}">
                  <a16:creationId xmlns:a16="http://schemas.microsoft.com/office/drawing/2014/main" id="{57C3B180-9A41-4BD0-AEAE-60752CA18F8F}"/>
                </a:ext>
              </a:extLst>
            </p:cNvPr>
            <p:cNvSpPr/>
            <p:nvPr/>
          </p:nvSpPr>
          <p:spPr>
            <a:xfrm>
              <a:off x="23120039" y="10404051"/>
              <a:ext cx="1012363" cy="1098582"/>
            </a:xfrm>
            <a:custGeom>
              <a:avLst/>
              <a:gdLst>
                <a:gd name="connsiteX0" fmla="*/ 909118 w 1012363"/>
                <a:gd name="connsiteY0" fmla="*/ 635940 h 1098582"/>
                <a:gd name="connsiteX1" fmla="*/ 867699 w 1012363"/>
                <a:gd name="connsiteY1" fmla="*/ 645176 h 1098582"/>
                <a:gd name="connsiteX2" fmla="*/ 799439 w 1012363"/>
                <a:gd name="connsiteY2" fmla="*/ 537807 h 1098582"/>
                <a:gd name="connsiteX3" fmla="*/ 867988 w 1012363"/>
                <a:gd name="connsiteY3" fmla="*/ 424522 h 1098582"/>
                <a:gd name="connsiteX4" fmla="*/ 1001477 w 1012363"/>
                <a:gd name="connsiteY4" fmla="*/ 373666 h 1098582"/>
                <a:gd name="connsiteX5" fmla="*/ 950679 w 1012363"/>
                <a:gd name="connsiteY5" fmla="*/ 240163 h 1098582"/>
                <a:gd name="connsiteX6" fmla="*/ 829746 w 1012363"/>
                <a:gd name="connsiteY6" fmla="*/ 270108 h 1098582"/>
                <a:gd name="connsiteX7" fmla="*/ 598846 w 1012363"/>
                <a:gd name="connsiteY7" fmla="*/ 137773 h 1098582"/>
                <a:gd name="connsiteX8" fmla="*/ 606062 w 1012363"/>
                <a:gd name="connsiteY8" fmla="*/ 100684 h 1098582"/>
                <a:gd name="connsiteX9" fmla="*/ 505043 w 1012363"/>
                <a:gd name="connsiteY9" fmla="*/ -335 h 1098582"/>
                <a:gd name="connsiteX10" fmla="*/ 404024 w 1012363"/>
                <a:gd name="connsiteY10" fmla="*/ 100684 h 1098582"/>
                <a:gd name="connsiteX11" fmla="*/ 411240 w 1012363"/>
                <a:gd name="connsiteY11" fmla="*/ 137773 h 1098582"/>
                <a:gd name="connsiteX12" fmla="*/ 180340 w 1012363"/>
                <a:gd name="connsiteY12" fmla="*/ 270108 h 1098582"/>
                <a:gd name="connsiteX13" fmla="*/ 38479 w 1012363"/>
                <a:gd name="connsiteY13" fmla="*/ 252963 h 1098582"/>
                <a:gd name="connsiteX14" fmla="*/ 21307 w 1012363"/>
                <a:gd name="connsiteY14" fmla="*/ 394793 h 1098582"/>
                <a:gd name="connsiteX15" fmla="*/ 100968 w 1012363"/>
                <a:gd name="connsiteY15" fmla="*/ 433469 h 1098582"/>
                <a:gd name="connsiteX16" fmla="*/ 140654 w 1012363"/>
                <a:gd name="connsiteY16" fmla="*/ 425244 h 1098582"/>
                <a:gd name="connsiteX17" fmla="*/ 209923 w 1012363"/>
                <a:gd name="connsiteY17" fmla="*/ 539106 h 1098582"/>
                <a:gd name="connsiteX18" fmla="*/ 142386 w 1012363"/>
                <a:gd name="connsiteY18" fmla="*/ 645032 h 1098582"/>
                <a:gd name="connsiteX19" fmla="*/ 8896 w 1012363"/>
                <a:gd name="connsiteY19" fmla="*/ 695858 h 1098582"/>
                <a:gd name="connsiteX20" fmla="*/ 59693 w 1012363"/>
                <a:gd name="connsiteY20" fmla="*/ 829376 h 1098582"/>
                <a:gd name="connsiteX21" fmla="*/ 177019 w 1012363"/>
                <a:gd name="connsiteY21" fmla="*/ 803775 h 1098582"/>
                <a:gd name="connsiteX22" fmla="*/ 414125 w 1012363"/>
                <a:gd name="connsiteY22" fmla="*/ 956169 h 1098582"/>
                <a:gd name="connsiteX23" fmla="*/ 404745 w 1012363"/>
                <a:gd name="connsiteY23" fmla="*/ 998020 h 1098582"/>
                <a:gd name="connsiteX24" fmla="*/ 506486 w 1012363"/>
                <a:gd name="connsiteY24" fmla="*/ 1098245 h 1098582"/>
                <a:gd name="connsiteX25" fmla="*/ 606782 w 1012363"/>
                <a:gd name="connsiteY25" fmla="*/ 996447 h 1098582"/>
                <a:gd name="connsiteX26" fmla="*/ 597402 w 1012363"/>
                <a:gd name="connsiteY26" fmla="*/ 954727 h 1098582"/>
                <a:gd name="connsiteX27" fmla="*/ 831910 w 1012363"/>
                <a:gd name="connsiteY27" fmla="*/ 799734 h 1098582"/>
                <a:gd name="connsiteX28" fmla="*/ 973770 w 1012363"/>
                <a:gd name="connsiteY28" fmla="*/ 816360 h 1098582"/>
                <a:gd name="connsiteX29" fmla="*/ 990365 w 1012363"/>
                <a:gd name="connsiteY29" fmla="*/ 674471 h 1098582"/>
                <a:gd name="connsiteX30" fmla="*/ 910993 w 1012363"/>
                <a:gd name="connsiteY30" fmla="*/ 636084 h 1098582"/>
                <a:gd name="connsiteX31" fmla="*/ 843455 w 1012363"/>
                <a:gd name="connsiteY31" fmla="*/ 660906 h 1098582"/>
                <a:gd name="connsiteX32" fmla="*/ 826139 w 1012363"/>
                <a:gd name="connsiteY32" fmla="*/ 679522 h 1098582"/>
                <a:gd name="connsiteX33" fmla="*/ 739551 w 1012363"/>
                <a:gd name="connsiteY33" fmla="*/ 636229 h 1098582"/>
                <a:gd name="connsiteX34" fmla="*/ 782845 w 1012363"/>
                <a:gd name="connsiteY34" fmla="*/ 565226 h 1098582"/>
                <a:gd name="connsiteX35" fmla="*/ 518608 w 1012363"/>
                <a:gd name="connsiteY35" fmla="*/ 897867 h 1098582"/>
                <a:gd name="connsiteX36" fmla="*/ 518608 w 1012363"/>
                <a:gd name="connsiteY36" fmla="*/ 633919 h 1098582"/>
                <a:gd name="connsiteX37" fmla="*/ 587156 w 1012363"/>
                <a:gd name="connsiteY37" fmla="*/ 591780 h 1098582"/>
                <a:gd name="connsiteX38" fmla="*/ 698709 w 1012363"/>
                <a:gd name="connsiteY38" fmla="*/ 647629 h 1098582"/>
                <a:gd name="connsiteX39" fmla="*/ 543862 w 1012363"/>
                <a:gd name="connsiteY39" fmla="*/ 903784 h 1098582"/>
                <a:gd name="connsiteX40" fmla="*/ 518608 w 1012363"/>
                <a:gd name="connsiteY40" fmla="*/ 897290 h 1098582"/>
                <a:gd name="connsiteX41" fmla="*/ 464346 w 1012363"/>
                <a:gd name="connsiteY41" fmla="*/ 904505 h 1098582"/>
                <a:gd name="connsiteX42" fmla="*/ 308632 w 1012363"/>
                <a:gd name="connsiteY42" fmla="*/ 648639 h 1098582"/>
                <a:gd name="connsiteX43" fmla="*/ 421052 w 1012363"/>
                <a:gd name="connsiteY43" fmla="*/ 592357 h 1098582"/>
                <a:gd name="connsiteX44" fmla="*/ 489601 w 1012363"/>
                <a:gd name="connsiteY44" fmla="*/ 634497 h 1098582"/>
                <a:gd name="connsiteX45" fmla="*/ 489601 w 1012363"/>
                <a:gd name="connsiteY45" fmla="*/ 897867 h 1098582"/>
                <a:gd name="connsiteX46" fmla="*/ 464346 w 1012363"/>
                <a:gd name="connsiteY46" fmla="*/ 903928 h 1098582"/>
                <a:gd name="connsiteX47" fmla="*/ 489601 w 1012363"/>
                <a:gd name="connsiteY47" fmla="*/ 200549 h 1098582"/>
                <a:gd name="connsiteX48" fmla="*/ 489601 w 1012363"/>
                <a:gd name="connsiteY48" fmla="*/ 433902 h 1098582"/>
                <a:gd name="connsiteX49" fmla="*/ 421052 w 1012363"/>
                <a:gd name="connsiteY49" fmla="*/ 476041 h 1098582"/>
                <a:gd name="connsiteX50" fmla="*/ 315416 w 1012363"/>
                <a:gd name="connsiteY50" fmla="*/ 423223 h 1098582"/>
                <a:gd name="connsiteX51" fmla="*/ 462614 w 1012363"/>
                <a:gd name="connsiteY51" fmla="*/ 192323 h 1098582"/>
                <a:gd name="connsiteX52" fmla="*/ 489601 w 1012363"/>
                <a:gd name="connsiteY52" fmla="*/ 199971 h 1098582"/>
                <a:gd name="connsiteX53" fmla="*/ 545594 w 1012363"/>
                <a:gd name="connsiteY53" fmla="*/ 192900 h 1098582"/>
                <a:gd name="connsiteX54" fmla="*/ 692792 w 1012363"/>
                <a:gd name="connsiteY54" fmla="*/ 423800 h 1098582"/>
                <a:gd name="connsiteX55" fmla="*/ 587156 w 1012363"/>
                <a:gd name="connsiteY55" fmla="*/ 477196 h 1098582"/>
                <a:gd name="connsiteX56" fmla="*/ 518608 w 1012363"/>
                <a:gd name="connsiteY56" fmla="*/ 435057 h 1098582"/>
                <a:gd name="connsiteX57" fmla="*/ 518608 w 1012363"/>
                <a:gd name="connsiteY57" fmla="*/ 199971 h 1098582"/>
                <a:gd name="connsiteX58" fmla="*/ 545594 w 1012363"/>
                <a:gd name="connsiteY58" fmla="*/ 192323 h 1098582"/>
                <a:gd name="connsiteX59" fmla="*/ 504176 w 1012363"/>
                <a:gd name="connsiteY59" fmla="*/ 607077 h 1098582"/>
                <a:gd name="connsiteX60" fmla="*/ 432020 w 1012363"/>
                <a:gd name="connsiteY60" fmla="*/ 534921 h 1098582"/>
                <a:gd name="connsiteX61" fmla="*/ 504176 w 1012363"/>
                <a:gd name="connsiteY61" fmla="*/ 462765 h 1098582"/>
                <a:gd name="connsiteX62" fmla="*/ 576333 w 1012363"/>
                <a:gd name="connsiteY62" fmla="*/ 534921 h 1098582"/>
                <a:gd name="connsiteX63" fmla="*/ 504176 w 1012363"/>
                <a:gd name="connsiteY63" fmla="*/ 607077 h 1098582"/>
                <a:gd name="connsiteX64" fmla="*/ 408497 w 1012363"/>
                <a:gd name="connsiteY64" fmla="*/ 503028 h 1098582"/>
                <a:gd name="connsiteX65" fmla="*/ 408497 w 1012363"/>
                <a:gd name="connsiteY65" fmla="*/ 566381 h 1098582"/>
                <a:gd name="connsiteX66" fmla="*/ 293047 w 1012363"/>
                <a:gd name="connsiteY66" fmla="*/ 624106 h 1098582"/>
                <a:gd name="connsiteX67" fmla="*/ 241673 w 1012363"/>
                <a:gd name="connsiteY67" fmla="*/ 539684 h 1098582"/>
                <a:gd name="connsiteX68" fmla="*/ 299398 w 1012363"/>
                <a:gd name="connsiteY68" fmla="*/ 449055 h 1098582"/>
                <a:gd name="connsiteX69" fmla="*/ 599856 w 1012363"/>
                <a:gd name="connsiteY69" fmla="*/ 566381 h 1098582"/>
                <a:gd name="connsiteX70" fmla="*/ 599856 w 1012363"/>
                <a:gd name="connsiteY70" fmla="*/ 503028 h 1098582"/>
                <a:gd name="connsiteX71" fmla="*/ 708379 w 1012363"/>
                <a:gd name="connsiteY71" fmla="*/ 448767 h 1098582"/>
                <a:gd name="connsiteX72" fmla="*/ 765382 w 1012363"/>
                <a:gd name="connsiteY72" fmla="*/ 538095 h 1098582"/>
                <a:gd name="connsiteX73" fmla="*/ 713718 w 1012363"/>
                <a:gd name="connsiteY73" fmla="*/ 623385 h 1098582"/>
                <a:gd name="connsiteX74" fmla="*/ 782122 w 1012363"/>
                <a:gd name="connsiteY74" fmla="*/ 510532 h 1098582"/>
                <a:gd name="connsiteX75" fmla="*/ 734499 w 1012363"/>
                <a:gd name="connsiteY75" fmla="*/ 435778 h 1098582"/>
                <a:gd name="connsiteX76" fmla="*/ 826139 w 1012363"/>
                <a:gd name="connsiteY76" fmla="*/ 389887 h 1098582"/>
                <a:gd name="connsiteX77" fmla="*/ 843600 w 1012363"/>
                <a:gd name="connsiteY77" fmla="*/ 408792 h 1098582"/>
                <a:gd name="connsiteX78" fmla="*/ 909118 w 1012363"/>
                <a:gd name="connsiteY78" fmla="*/ 259861 h 1098582"/>
                <a:gd name="connsiteX79" fmla="*/ 981275 w 1012363"/>
                <a:gd name="connsiteY79" fmla="*/ 332018 h 1098582"/>
                <a:gd name="connsiteX80" fmla="*/ 909118 w 1012363"/>
                <a:gd name="connsiteY80" fmla="*/ 404174 h 1098582"/>
                <a:gd name="connsiteX81" fmla="*/ 836962 w 1012363"/>
                <a:gd name="connsiteY81" fmla="*/ 332018 h 1098582"/>
                <a:gd name="connsiteX82" fmla="*/ 908540 w 1012363"/>
                <a:gd name="connsiteY82" fmla="*/ 259284 h 1098582"/>
                <a:gd name="connsiteX83" fmla="*/ 909118 w 1012363"/>
                <a:gd name="connsiteY83" fmla="*/ 259284 h 1098582"/>
                <a:gd name="connsiteX84" fmla="*/ 815171 w 1012363"/>
                <a:gd name="connsiteY84" fmla="*/ 295074 h 1098582"/>
                <a:gd name="connsiteX85" fmla="*/ 807955 w 1012363"/>
                <a:gd name="connsiteY85" fmla="*/ 332162 h 1098582"/>
                <a:gd name="connsiteX86" fmla="*/ 813439 w 1012363"/>
                <a:gd name="connsiteY86" fmla="*/ 363911 h 1098582"/>
                <a:gd name="connsiteX87" fmla="*/ 718769 w 1012363"/>
                <a:gd name="connsiteY87" fmla="*/ 411245 h 1098582"/>
                <a:gd name="connsiteX88" fmla="*/ 569839 w 1012363"/>
                <a:gd name="connsiteY88" fmla="*/ 177170 h 1098582"/>
                <a:gd name="connsiteX89" fmla="*/ 584271 w 1012363"/>
                <a:gd name="connsiteY89" fmla="*/ 162739 h 1098582"/>
                <a:gd name="connsiteX90" fmla="*/ 504176 w 1012363"/>
                <a:gd name="connsiteY90" fmla="*/ 28384 h 1098582"/>
                <a:gd name="connsiteX91" fmla="*/ 576766 w 1012363"/>
                <a:gd name="connsiteY91" fmla="*/ 100093 h 1098582"/>
                <a:gd name="connsiteX92" fmla="*/ 544872 w 1012363"/>
                <a:gd name="connsiteY92" fmla="*/ 160430 h 1098582"/>
                <a:gd name="connsiteX93" fmla="*/ 544007 w 1012363"/>
                <a:gd name="connsiteY93" fmla="*/ 160430 h 1098582"/>
                <a:gd name="connsiteX94" fmla="*/ 444142 w 1012363"/>
                <a:gd name="connsiteY94" fmla="*/ 139332 h 1098582"/>
                <a:gd name="connsiteX95" fmla="*/ 465213 w 1012363"/>
                <a:gd name="connsiteY95" fmla="*/ 39496 h 1098582"/>
                <a:gd name="connsiteX96" fmla="*/ 504176 w 1012363"/>
                <a:gd name="connsiteY96" fmla="*/ 27806 h 1098582"/>
                <a:gd name="connsiteX97" fmla="*/ 424660 w 1012363"/>
                <a:gd name="connsiteY97" fmla="*/ 162739 h 1098582"/>
                <a:gd name="connsiteX98" fmla="*/ 439091 w 1012363"/>
                <a:gd name="connsiteY98" fmla="*/ 177170 h 1098582"/>
                <a:gd name="connsiteX99" fmla="*/ 290161 w 1012363"/>
                <a:gd name="connsiteY99" fmla="*/ 411245 h 1098582"/>
                <a:gd name="connsiteX100" fmla="*/ 195492 w 1012363"/>
                <a:gd name="connsiteY100" fmla="*/ 363911 h 1098582"/>
                <a:gd name="connsiteX101" fmla="*/ 201120 w 1012363"/>
                <a:gd name="connsiteY101" fmla="*/ 332162 h 1098582"/>
                <a:gd name="connsiteX102" fmla="*/ 193760 w 1012363"/>
                <a:gd name="connsiteY102" fmla="*/ 295074 h 1098582"/>
                <a:gd name="connsiteX103" fmla="*/ 26791 w 1012363"/>
                <a:gd name="connsiteY103" fmla="*/ 332162 h 1098582"/>
                <a:gd name="connsiteX104" fmla="*/ 98947 w 1012363"/>
                <a:gd name="connsiteY104" fmla="*/ 260006 h 1098582"/>
                <a:gd name="connsiteX105" fmla="*/ 171104 w 1012363"/>
                <a:gd name="connsiteY105" fmla="*/ 332162 h 1098582"/>
                <a:gd name="connsiteX106" fmla="*/ 98947 w 1012363"/>
                <a:gd name="connsiteY106" fmla="*/ 404318 h 1098582"/>
                <a:gd name="connsiteX107" fmla="*/ 26791 w 1012363"/>
                <a:gd name="connsiteY107" fmla="*/ 332162 h 1098582"/>
                <a:gd name="connsiteX108" fmla="*/ 26791 w 1012363"/>
                <a:gd name="connsiteY108" fmla="*/ 331584 h 1098582"/>
                <a:gd name="connsiteX109" fmla="*/ 163310 w 1012363"/>
                <a:gd name="connsiteY109" fmla="*/ 409802 h 1098582"/>
                <a:gd name="connsiteX110" fmla="*/ 182072 w 1012363"/>
                <a:gd name="connsiteY110" fmla="*/ 389887 h 1098582"/>
                <a:gd name="connsiteX111" fmla="*/ 273854 w 1012363"/>
                <a:gd name="connsiteY111" fmla="*/ 435778 h 1098582"/>
                <a:gd name="connsiteX112" fmla="*/ 225365 w 1012363"/>
                <a:gd name="connsiteY112" fmla="*/ 511831 h 1098582"/>
                <a:gd name="connsiteX113" fmla="*/ 224787 w 1012363"/>
                <a:gd name="connsiteY113" fmla="*/ 566525 h 1098582"/>
                <a:gd name="connsiteX114" fmla="*/ 268081 w 1012363"/>
                <a:gd name="connsiteY114" fmla="*/ 636806 h 1098582"/>
                <a:gd name="connsiteX115" fmla="*/ 182648 w 1012363"/>
                <a:gd name="connsiteY115" fmla="*/ 680099 h 1098582"/>
                <a:gd name="connsiteX116" fmla="*/ 165331 w 1012363"/>
                <a:gd name="connsiteY116" fmla="*/ 661483 h 1098582"/>
                <a:gd name="connsiteX117" fmla="*/ 99092 w 1012363"/>
                <a:gd name="connsiteY117" fmla="*/ 809115 h 1098582"/>
                <a:gd name="connsiteX118" fmla="*/ 26936 w 1012363"/>
                <a:gd name="connsiteY118" fmla="*/ 736959 h 1098582"/>
                <a:gd name="connsiteX119" fmla="*/ 99092 w 1012363"/>
                <a:gd name="connsiteY119" fmla="*/ 664802 h 1098582"/>
                <a:gd name="connsiteX120" fmla="*/ 126943 w 1012363"/>
                <a:gd name="connsiteY120" fmla="*/ 670431 h 1098582"/>
                <a:gd name="connsiteX121" fmla="*/ 145849 w 1012363"/>
                <a:gd name="connsiteY121" fmla="*/ 682408 h 1098582"/>
                <a:gd name="connsiteX122" fmla="*/ 159125 w 1012363"/>
                <a:gd name="connsiteY122" fmla="*/ 777366 h 1098582"/>
                <a:gd name="connsiteX123" fmla="*/ 159125 w 1012363"/>
                <a:gd name="connsiteY123" fmla="*/ 777366 h 1098582"/>
                <a:gd name="connsiteX124" fmla="*/ 99092 w 1012363"/>
                <a:gd name="connsiteY124" fmla="*/ 809115 h 1098582"/>
                <a:gd name="connsiteX125" fmla="*/ 191019 w 1012363"/>
                <a:gd name="connsiteY125" fmla="*/ 778665 h 1098582"/>
                <a:gd name="connsiteX126" fmla="*/ 200398 w 1012363"/>
                <a:gd name="connsiteY126" fmla="*/ 736814 h 1098582"/>
                <a:gd name="connsiteX127" fmla="*/ 194771 w 1012363"/>
                <a:gd name="connsiteY127" fmla="*/ 705210 h 1098582"/>
                <a:gd name="connsiteX128" fmla="*/ 282657 w 1012363"/>
                <a:gd name="connsiteY128" fmla="*/ 661916 h 1098582"/>
                <a:gd name="connsiteX129" fmla="*/ 439958 w 1012363"/>
                <a:gd name="connsiteY129" fmla="*/ 920236 h 1098582"/>
                <a:gd name="connsiteX130" fmla="*/ 428123 w 1012363"/>
                <a:gd name="connsiteY130" fmla="*/ 931781 h 1098582"/>
                <a:gd name="connsiteX131" fmla="*/ 504176 w 1012363"/>
                <a:gd name="connsiteY131" fmla="*/ 1069599 h 1098582"/>
                <a:gd name="connsiteX132" fmla="*/ 431731 w 1012363"/>
                <a:gd name="connsiteY132" fmla="*/ 997746 h 1098582"/>
                <a:gd name="connsiteX133" fmla="*/ 443997 w 1012363"/>
                <a:gd name="connsiteY133" fmla="*/ 957180 h 1098582"/>
                <a:gd name="connsiteX134" fmla="*/ 443997 w 1012363"/>
                <a:gd name="connsiteY134" fmla="*/ 957180 h 1098582"/>
                <a:gd name="connsiteX135" fmla="*/ 544151 w 1012363"/>
                <a:gd name="connsiteY135" fmla="*/ 937712 h 1098582"/>
                <a:gd name="connsiteX136" fmla="*/ 563633 w 1012363"/>
                <a:gd name="connsiteY136" fmla="*/ 957180 h 1098582"/>
                <a:gd name="connsiteX137" fmla="*/ 563633 w 1012363"/>
                <a:gd name="connsiteY137" fmla="*/ 957180 h 1098582"/>
                <a:gd name="connsiteX138" fmla="*/ 544296 w 1012363"/>
                <a:gd name="connsiteY138" fmla="*/ 1057362 h 1098582"/>
                <a:gd name="connsiteX139" fmla="*/ 503599 w 1012363"/>
                <a:gd name="connsiteY139" fmla="*/ 1069743 h 1098582"/>
                <a:gd name="connsiteX140" fmla="*/ 579363 w 1012363"/>
                <a:gd name="connsiteY140" fmla="*/ 930193 h 1098582"/>
                <a:gd name="connsiteX141" fmla="*/ 568108 w 1012363"/>
                <a:gd name="connsiteY141" fmla="*/ 919370 h 1098582"/>
                <a:gd name="connsiteX142" fmla="*/ 724686 w 1012363"/>
                <a:gd name="connsiteY142" fmla="*/ 660761 h 1098582"/>
                <a:gd name="connsiteX143" fmla="*/ 813439 w 1012363"/>
                <a:gd name="connsiteY143" fmla="*/ 705210 h 1098582"/>
                <a:gd name="connsiteX144" fmla="*/ 807955 w 1012363"/>
                <a:gd name="connsiteY144" fmla="*/ 736814 h 1098582"/>
                <a:gd name="connsiteX145" fmla="*/ 815315 w 1012363"/>
                <a:gd name="connsiteY145" fmla="*/ 774336 h 1098582"/>
                <a:gd name="connsiteX146" fmla="*/ 909118 w 1012363"/>
                <a:gd name="connsiteY146" fmla="*/ 809115 h 1098582"/>
                <a:gd name="connsiteX147" fmla="*/ 836673 w 1012363"/>
                <a:gd name="connsiteY147" fmla="*/ 737276 h 1098582"/>
                <a:gd name="connsiteX148" fmla="*/ 868132 w 1012363"/>
                <a:gd name="connsiteY148" fmla="*/ 677357 h 1098582"/>
                <a:gd name="connsiteX149" fmla="*/ 870153 w 1012363"/>
                <a:gd name="connsiteY149" fmla="*/ 676059 h 1098582"/>
                <a:gd name="connsiteX150" fmla="*/ 969729 w 1012363"/>
                <a:gd name="connsiteY150" fmla="*/ 698254 h 1098582"/>
                <a:gd name="connsiteX151" fmla="*/ 947504 w 1012363"/>
                <a:gd name="connsiteY151" fmla="*/ 797858 h 1098582"/>
                <a:gd name="connsiteX152" fmla="*/ 909118 w 1012363"/>
                <a:gd name="connsiteY152" fmla="*/ 809115 h 109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012363" h="1098582">
                  <a:moveTo>
                    <a:pt x="909118" y="635940"/>
                  </a:moveTo>
                  <a:cubicBezTo>
                    <a:pt x="894830" y="636026"/>
                    <a:pt x="880687" y="639172"/>
                    <a:pt x="867699" y="645176"/>
                  </a:cubicBezTo>
                  <a:lnTo>
                    <a:pt x="799439" y="537807"/>
                  </a:lnTo>
                  <a:lnTo>
                    <a:pt x="867988" y="424522"/>
                  </a:lnTo>
                  <a:cubicBezTo>
                    <a:pt x="918931" y="447352"/>
                    <a:pt x="978676" y="424580"/>
                    <a:pt x="1001477" y="373666"/>
                  </a:cubicBezTo>
                  <a:cubicBezTo>
                    <a:pt x="1024279" y="322767"/>
                    <a:pt x="1001621" y="262993"/>
                    <a:pt x="950679" y="240163"/>
                  </a:cubicBezTo>
                  <a:cubicBezTo>
                    <a:pt x="908252" y="221157"/>
                    <a:pt x="858320" y="233510"/>
                    <a:pt x="829746" y="270108"/>
                  </a:cubicBezTo>
                  <a:lnTo>
                    <a:pt x="598846" y="137773"/>
                  </a:lnTo>
                  <a:cubicBezTo>
                    <a:pt x="603608" y="125983"/>
                    <a:pt x="606062" y="113399"/>
                    <a:pt x="606062" y="100684"/>
                  </a:cubicBezTo>
                  <a:cubicBezTo>
                    <a:pt x="606062" y="44893"/>
                    <a:pt x="560892" y="-335"/>
                    <a:pt x="505043" y="-335"/>
                  </a:cubicBezTo>
                  <a:cubicBezTo>
                    <a:pt x="449192" y="-335"/>
                    <a:pt x="404024" y="44893"/>
                    <a:pt x="404024" y="100684"/>
                  </a:cubicBezTo>
                  <a:cubicBezTo>
                    <a:pt x="404167" y="113384"/>
                    <a:pt x="406621" y="125968"/>
                    <a:pt x="411240" y="137773"/>
                  </a:cubicBezTo>
                  <a:lnTo>
                    <a:pt x="180340" y="270108"/>
                  </a:lnTo>
                  <a:cubicBezTo>
                    <a:pt x="145849" y="226207"/>
                    <a:pt x="82351" y="218530"/>
                    <a:pt x="38479" y="252963"/>
                  </a:cubicBezTo>
                  <a:cubicBezTo>
                    <a:pt x="-5392" y="287396"/>
                    <a:pt x="-13039" y="350893"/>
                    <a:pt x="21307" y="394793"/>
                  </a:cubicBezTo>
                  <a:cubicBezTo>
                    <a:pt x="40500" y="419240"/>
                    <a:pt x="69940" y="433498"/>
                    <a:pt x="100968" y="433469"/>
                  </a:cubicBezTo>
                  <a:cubicBezTo>
                    <a:pt x="114677" y="433513"/>
                    <a:pt x="128097" y="430713"/>
                    <a:pt x="140654" y="425244"/>
                  </a:cubicBezTo>
                  <a:lnTo>
                    <a:pt x="209923" y="539106"/>
                  </a:lnTo>
                  <a:lnTo>
                    <a:pt x="142386" y="645032"/>
                  </a:lnTo>
                  <a:cubicBezTo>
                    <a:pt x="91443" y="622201"/>
                    <a:pt x="31697" y="644959"/>
                    <a:pt x="8896" y="695858"/>
                  </a:cubicBezTo>
                  <a:cubicBezTo>
                    <a:pt x="-13906" y="746758"/>
                    <a:pt x="8752" y="806546"/>
                    <a:pt x="59693" y="829376"/>
                  </a:cubicBezTo>
                  <a:cubicBezTo>
                    <a:pt x="100246" y="847531"/>
                    <a:pt x="147725" y="837155"/>
                    <a:pt x="177019" y="803775"/>
                  </a:cubicBezTo>
                  <a:lnTo>
                    <a:pt x="414125" y="956169"/>
                  </a:lnTo>
                  <a:cubicBezTo>
                    <a:pt x="407919" y="969273"/>
                    <a:pt x="404745" y="983560"/>
                    <a:pt x="404745" y="998020"/>
                  </a:cubicBezTo>
                  <a:cubicBezTo>
                    <a:pt x="405178" y="1053811"/>
                    <a:pt x="450781" y="1098678"/>
                    <a:pt x="506486" y="1098245"/>
                  </a:cubicBezTo>
                  <a:cubicBezTo>
                    <a:pt x="562335" y="1097812"/>
                    <a:pt x="607216" y="1052224"/>
                    <a:pt x="606782" y="996447"/>
                  </a:cubicBezTo>
                  <a:cubicBezTo>
                    <a:pt x="606638" y="982030"/>
                    <a:pt x="603463" y="967801"/>
                    <a:pt x="597402" y="954727"/>
                  </a:cubicBezTo>
                  <a:lnTo>
                    <a:pt x="831910" y="799734"/>
                  </a:lnTo>
                  <a:cubicBezTo>
                    <a:pt x="866545" y="843504"/>
                    <a:pt x="930043" y="850951"/>
                    <a:pt x="973770" y="816360"/>
                  </a:cubicBezTo>
                  <a:cubicBezTo>
                    <a:pt x="1017640" y="781767"/>
                    <a:pt x="1025000" y="718241"/>
                    <a:pt x="990365" y="674471"/>
                  </a:cubicBezTo>
                  <a:cubicBezTo>
                    <a:pt x="971172" y="650183"/>
                    <a:pt x="942020" y="636026"/>
                    <a:pt x="910993" y="636084"/>
                  </a:cubicBezTo>
                  <a:close/>
                  <a:moveTo>
                    <a:pt x="843455" y="660906"/>
                  </a:moveTo>
                  <a:cubicBezTo>
                    <a:pt x="836962" y="666360"/>
                    <a:pt x="831045" y="672610"/>
                    <a:pt x="826139" y="679522"/>
                  </a:cubicBezTo>
                  <a:lnTo>
                    <a:pt x="739551" y="636229"/>
                  </a:lnTo>
                  <a:lnTo>
                    <a:pt x="782845" y="565226"/>
                  </a:lnTo>
                  <a:close/>
                  <a:moveTo>
                    <a:pt x="518608" y="897867"/>
                  </a:moveTo>
                  <a:lnTo>
                    <a:pt x="518608" y="633919"/>
                  </a:lnTo>
                  <a:cubicBezTo>
                    <a:pt x="546316" y="629965"/>
                    <a:pt x="571138" y="614711"/>
                    <a:pt x="587156" y="591780"/>
                  </a:cubicBezTo>
                  <a:lnTo>
                    <a:pt x="698709" y="647629"/>
                  </a:lnTo>
                  <a:lnTo>
                    <a:pt x="543862" y="903784"/>
                  </a:lnTo>
                  <a:cubicBezTo>
                    <a:pt x="535780" y="900551"/>
                    <a:pt x="527266" y="898372"/>
                    <a:pt x="518608" y="897290"/>
                  </a:cubicBezTo>
                  <a:close/>
                  <a:moveTo>
                    <a:pt x="464346" y="904505"/>
                  </a:moveTo>
                  <a:lnTo>
                    <a:pt x="308632" y="648639"/>
                  </a:lnTo>
                  <a:lnTo>
                    <a:pt x="421052" y="592357"/>
                  </a:lnTo>
                  <a:cubicBezTo>
                    <a:pt x="437071" y="615288"/>
                    <a:pt x="461892" y="630542"/>
                    <a:pt x="489601" y="634497"/>
                  </a:cubicBezTo>
                  <a:lnTo>
                    <a:pt x="489601" y="897867"/>
                  </a:lnTo>
                  <a:cubicBezTo>
                    <a:pt x="480942" y="898834"/>
                    <a:pt x="472428" y="900868"/>
                    <a:pt x="464346" y="903928"/>
                  </a:cubicBezTo>
                  <a:close/>
                  <a:moveTo>
                    <a:pt x="489601" y="200549"/>
                  </a:moveTo>
                  <a:lnTo>
                    <a:pt x="489601" y="433902"/>
                  </a:lnTo>
                  <a:cubicBezTo>
                    <a:pt x="461892" y="437856"/>
                    <a:pt x="437071" y="453110"/>
                    <a:pt x="421052" y="476041"/>
                  </a:cubicBezTo>
                  <a:lnTo>
                    <a:pt x="315416" y="423223"/>
                  </a:lnTo>
                  <a:lnTo>
                    <a:pt x="462614" y="192323"/>
                  </a:lnTo>
                  <a:cubicBezTo>
                    <a:pt x="471273" y="196046"/>
                    <a:pt x="480364" y="198615"/>
                    <a:pt x="489601" y="199971"/>
                  </a:cubicBezTo>
                  <a:close/>
                  <a:moveTo>
                    <a:pt x="545594" y="192900"/>
                  </a:moveTo>
                  <a:lnTo>
                    <a:pt x="692792" y="423800"/>
                  </a:lnTo>
                  <a:lnTo>
                    <a:pt x="587156" y="477196"/>
                  </a:lnTo>
                  <a:cubicBezTo>
                    <a:pt x="571138" y="454265"/>
                    <a:pt x="546316" y="439011"/>
                    <a:pt x="518608" y="435057"/>
                  </a:cubicBezTo>
                  <a:lnTo>
                    <a:pt x="518608" y="199971"/>
                  </a:lnTo>
                  <a:cubicBezTo>
                    <a:pt x="527844" y="198658"/>
                    <a:pt x="536936" y="196075"/>
                    <a:pt x="545594" y="192323"/>
                  </a:cubicBezTo>
                  <a:close/>
                  <a:moveTo>
                    <a:pt x="504176" y="607077"/>
                  </a:moveTo>
                  <a:cubicBezTo>
                    <a:pt x="464346" y="607077"/>
                    <a:pt x="432020" y="574765"/>
                    <a:pt x="432020" y="534921"/>
                  </a:cubicBezTo>
                  <a:cubicBezTo>
                    <a:pt x="432020" y="495076"/>
                    <a:pt x="464346" y="462765"/>
                    <a:pt x="504176" y="462765"/>
                  </a:cubicBezTo>
                  <a:cubicBezTo>
                    <a:pt x="544007" y="462765"/>
                    <a:pt x="576333" y="495076"/>
                    <a:pt x="576333" y="534921"/>
                  </a:cubicBezTo>
                  <a:cubicBezTo>
                    <a:pt x="576333" y="574765"/>
                    <a:pt x="544007" y="607077"/>
                    <a:pt x="504176" y="607077"/>
                  </a:cubicBezTo>
                  <a:close/>
                  <a:moveTo>
                    <a:pt x="408497" y="503028"/>
                  </a:moveTo>
                  <a:cubicBezTo>
                    <a:pt x="400993" y="523477"/>
                    <a:pt x="400993" y="545932"/>
                    <a:pt x="408497" y="566381"/>
                  </a:cubicBezTo>
                  <a:lnTo>
                    <a:pt x="293047" y="624106"/>
                  </a:lnTo>
                  <a:lnTo>
                    <a:pt x="241673" y="539684"/>
                  </a:lnTo>
                  <a:lnTo>
                    <a:pt x="299398" y="449055"/>
                  </a:lnTo>
                  <a:close/>
                  <a:moveTo>
                    <a:pt x="599856" y="566381"/>
                  </a:moveTo>
                  <a:cubicBezTo>
                    <a:pt x="607216" y="545889"/>
                    <a:pt x="607216" y="523506"/>
                    <a:pt x="599856" y="503028"/>
                  </a:cubicBezTo>
                  <a:lnTo>
                    <a:pt x="708379" y="448767"/>
                  </a:lnTo>
                  <a:lnTo>
                    <a:pt x="765382" y="538095"/>
                  </a:lnTo>
                  <a:lnTo>
                    <a:pt x="713718" y="623385"/>
                  </a:lnTo>
                  <a:close/>
                  <a:moveTo>
                    <a:pt x="782122" y="510532"/>
                  </a:moveTo>
                  <a:lnTo>
                    <a:pt x="734499" y="435778"/>
                  </a:lnTo>
                  <a:lnTo>
                    <a:pt x="826139" y="389887"/>
                  </a:lnTo>
                  <a:cubicBezTo>
                    <a:pt x="831189" y="396886"/>
                    <a:pt x="836962" y="403236"/>
                    <a:pt x="843600" y="408792"/>
                  </a:cubicBezTo>
                  <a:close/>
                  <a:moveTo>
                    <a:pt x="909118" y="259861"/>
                  </a:moveTo>
                  <a:cubicBezTo>
                    <a:pt x="948947" y="259861"/>
                    <a:pt x="981275" y="292173"/>
                    <a:pt x="981275" y="332018"/>
                  </a:cubicBezTo>
                  <a:cubicBezTo>
                    <a:pt x="981275" y="371862"/>
                    <a:pt x="948947" y="404174"/>
                    <a:pt x="909118" y="404174"/>
                  </a:cubicBezTo>
                  <a:cubicBezTo>
                    <a:pt x="869288" y="404174"/>
                    <a:pt x="836962" y="371862"/>
                    <a:pt x="836962" y="332018"/>
                  </a:cubicBezTo>
                  <a:cubicBezTo>
                    <a:pt x="836673" y="292173"/>
                    <a:pt x="868710" y="259601"/>
                    <a:pt x="908540" y="259284"/>
                  </a:cubicBezTo>
                  <a:cubicBezTo>
                    <a:pt x="908685" y="259284"/>
                    <a:pt x="908974" y="259284"/>
                    <a:pt x="909118" y="259284"/>
                  </a:cubicBezTo>
                  <a:close/>
                  <a:moveTo>
                    <a:pt x="815171" y="295074"/>
                  </a:moveTo>
                  <a:cubicBezTo>
                    <a:pt x="810407" y="306864"/>
                    <a:pt x="807955" y="319447"/>
                    <a:pt x="807955" y="332162"/>
                  </a:cubicBezTo>
                  <a:cubicBezTo>
                    <a:pt x="808099" y="342970"/>
                    <a:pt x="809974" y="353694"/>
                    <a:pt x="813439" y="363911"/>
                  </a:cubicBezTo>
                  <a:lnTo>
                    <a:pt x="718769" y="411245"/>
                  </a:lnTo>
                  <a:lnTo>
                    <a:pt x="569839" y="177170"/>
                  </a:lnTo>
                  <a:cubicBezTo>
                    <a:pt x="575179" y="172869"/>
                    <a:pt x="579940" y="168036"/>
                    <a:pt x="584271" y="162739"/>
                  </a:cubicBezTo>
                  <a:close/>
                  <a:moveTo>
                    <a:pt x="504176" y="28384"/>
                  </a:moveTo>
                  <a:cubicBezTo>
                    <a:pt x="544007" y="28139"/>
                    <a:pt x="576477" y="60234"/>
                    <a:pt x="576766" y="100093"/>
                  </a:cubicBezTo>
                  <a:cubicBezTo>
                    <a:pt x="576910" y="124279"/>
                    <a:pt x="564931" y="146937"/>
                    <a:pt x="544872" y="160430"/>
                  </a:cubicBezTo>
                  <a:lnTo>
                    <a:pt x="544007" y="160430"/>
                  </a:lnTo>
                  <a:cubicBezTo>
                    <a:pt x="510670" y="182178"/>
                    <a:pt x="465933" y="172725"/>
                    <a:pt x="444142" y="139332"/>
                  </a:cubicBezTo>
                  <a:cubicBezTo>
                    <a:pt x="422350" y="105937"/>
                    <a:pt x="431876" y="61244"/>
                    <a:pt x="465213" y="39496"/>
                  </a:cubicBezTo>
                  <a:cubicBezTo>
                    <a:pt x="476901" y="31948"/>
                    <a:pt x="490323" y="27894"/>
                    <a:pt x="504176" y="27806"/>
                  </a:cubicBezTo>
                  <a:close/>
                  <a:moveTo>
                    <a:pt x="424660" y="162739"/>
                  </a:moveTo>
                  <a:cubicBezTo>
                    <a:pt x="428990" y="167963"/>
                    <a:pt x="433896" y="172783"/>
                    <a:pt x="439091" y="177170"/>
                  </a:cubicBezTo>
                  <a:lnTo>
                    <a:pt x="290161" y="411245"/>
                  </a:lnTo>
                  <a:lnTo>
                    <a:pt x="195492" y="363911"/>
                  </a:lnTo>
                  <a:cubicBezTo>
                    <a:pt x="199099" y="353694"/>
                    <a:pt x="200976" y="342985"/>
                    <a:pt x="201120" y="332162"/>
                  </a:cubicBezTo>
                  <a:cubicBezTo>
                    <a:pt x="201120" y="319447"/>
                    <a:pt x="198522" y="306849"/>
                    <a:pt x="193760" y="295074"/>
                  </a:cubicBezTo>
                  <a:close/>
                  <a:moveTo>
                    <a:pt x="26791" y="332162"/>
                  </a:moveTo>
                  <a:cubicBezTo>
                    <a:pt x="26791" y="292318"/>
                    <a:pt x="59117" y="260006"/>
                    <a:pt x="98947" y="260006"/>
                  </a:cubicBezTo>
                  <a:cubicBezTo>
                    <a:pt x="138778" y="260006"/>
                    <a:pt x="171104" y="292318"/>
                    <a:pt x="171104" y="332162"/>
                  </a:cubicBezTo>
                  <a:cubicBezTo>
                    <a:pt x="171104" y="372007"/>
                    <a:pt x="138778" y="404318"/>
                    <a:pt x="98947" y="404318"/>
                  </a:cubicBezTo>
                  <a:cubicBezTo>
                    <a:pt x="59117" y="404318"/>
                    <a:pt x="26791" y="372021"/>
                    <a:pt x="26791" y="332162"/>
                  </a:cubicBezTo>
                  <a:cubicBezTo>
                    <a:pt x="26791" y="331974"/>
                    <a:pt x="26791" y="331772"/>
                    <a:pt x="26791" y="331584"/>
                  </a:cubicBezTo>
                  <a:close/>
                  <a:moveTo>
                    <a:pt x="163310" y="409802"/>
                  </a:moveTo>
                  <a:cubicBezTo>
                    <a:pt x="170526" y="404073"/>
                    <a:pt x="176732" y="397362"/>
                    <a:pt x="182072" y="389887"/>
                  </a:cubicBezTo>
                  <a:lnTo>
                    <a:pt x="273854" y="435778"/>
                  </a:lnTo>
                  <a:lnTo>
                    <a:pt x="225365" y="511831"/>
                  </a:lnTo>
                  <a:close/>
                  <a:moveTo>
                    <a:pt x="224787" y="566525"/>
                  </a:moveTo>
                  <a:lnTo>
                    <a:pt x="268081" y="636806"/>
                  </a:lnTo>
                  <a:lnTo>
                    <a:pt x="182648" y="680099"/>
                  </a:lnTo>
                  <a:cubicBezTo>
                    <a:pt x="177741" y="673187"/>
                    <a:pt x="171824" y="666938"/>
                    <a:pt x="165331" y="661483"/>
                  </a:cubicBezTo>
                  <a:close/>
                  <a:moveTo>
                    <a:pt x="99092" y="809115"/>
                  </a:moveTo>
                  <a:cubicBezTo>
                    <a:pt x="59261" y="809115"/>
                    <a:pt x="26936" y="776803"/>
                    <a:pt x="26936" y="736959"/>
                  </a:cubicBezTo>
                  <a:cubicBezTo>
                    <a:pt x="26936" y="697114"/>
                    <a:pt x="59261" y="664802"/>
                    <a:pt x="99092" y="664802"/>
                  </a:cubicBezTo>
                  <a:cubicBezTo>
                    <a:pt x="108615" y="664816"/>
                    <a:pt x="118140" y="666722"/>
                    <a:pt x="126943" y="670431"/>
                  </a:cubicBezTo>
                  <a:lnTo>
                    <a:pt x="145849" y="682408"/>
                  </a:lnTo>
                  <a:cubicBezTo>
                    <a:pt x="173700" y="706119"/>
                    <a:pt x="179473" y="746930"/>
                    <a:pt x="159125" y="777366"/>
                  </a:cubicBezTo>
                  <a:lnTo>
                    <a:pt x="159125" y="777366"/>
                  </a:lnTo>
                  <a:cubicBezTo>
                    <a:pt x="145704" y="797296"/>
                    <a:pt x="123191" y="809201"/>
                    <a:pt x="99092" y="809115"/>
                  </a:cubicBezTo>
                  <a:close/>
                  <a:moveTo>
                    <a:pt x="191019" y="778665"/>
                  </a:moveTo>
                  <a:cubicBezTo>
                    <a:pt x="197079" y="765547"/>
                    <a:pt x="200253" y="751274"/>
                    <a:pt x="200398" y="736814"/>
                  </a:cubicBezTo>
                  <a:cubicBezTo>
                    <a:pt x="200253" y="726049"/>
                    <a:pt x="198379" y="715370"/>
                    <a:pt x="194771" y="705210"/>
                  </a:cubicBezTo>
                  <a:lnTo>
                    <a:pt x="282657" y="661916"/>
                  </a:lnTo>
                  <a:lnTo>
                    <a:pt x="439958" y="920236"/>
                  </a:lnTo>
                  <a:cubicBezTo>
                    <a:pt x="435772" y="923742"/>
                    <a:pt x="431731" y="927610"/>
                    <a:pt x="428123" y="931781"/>
                  </a:cubicBezTo>
                  <a:close/>
                  <a:moveTo>
                    <a:pt x="504176" y="1069599"/>
                  </a:moveTo>
                  <a:cubicBezTo>
                    <a:pt x="464346" y="1069757"/>
                    <a:pt x="431876" y="1037590"/>
                    <a:pt x="431731" y="997746"/>
                  </a:cubicBezTo>
                  <a:cubicBezTo>
                    <a:pt x="431731" y="983300"/>
                    <a:pt x="435917" y="969172"/>
                    <a:pt x="443997" y="957180"/>
                  </a:cubicBezTo>
                  <a:lnTo>
                    <a:pt x="443997" y="957180"/>
                  </a:lnTo>
                  <a:cubicBezTo>
                    <a:pt x="466222" y="924146"/>
                    <a:pt x="511103" y="915430"/>
                    <a:pt x="544151" y="937712"/>
                  </a:cubicBezTo>
                  <a:cubicBezTo>
                    <a:pt x="551800" y="942893"/>
                    <a:pt x="558438" y="949502"/>
                    <a:pt x="563633" y="957180"/>
                  </a:cubicBezTo>
                  <a:lnTo>
                    <a:pt x="563633" y="957180"/>
                  </a:lnTo>
                  <a:cubicBezTo>
                    <a:pt x="586002" y="990198"/>
                    <a:pt x="577342" y="1035051"/>
                    <a:pt x="544296" y="1057362"/>
                  </a:cubicBezTo>
                  <a:cubicBezTo>
                    <a:pt x="532317" y="1065486"/>
                    <a:pt x="518030" y="1069786"/>
                    <a:pt x="503599" y="1069743"/>
                  </a:cubicBezTo>
                  <a:close/>
                  <a:moveTo>
                    <a:pt x="579363" y="930193"/>
                  </a:moveTo>
                  <a:cubicBezTo>
                    <a:pt x="575899" y="926297"/>
                    <a:pt x="572147" y="922675"/>
                    <a:pt x="568108" y="919370"/>
                  </a:cubicBezTo>
                  <a:lnTo>
                    <a:pt x="724686" y="660761"/>
                  </a:lnTo>
                  <a:lnTo>
                    <a:pt x="813439" y="705210"/>
                  </a:lnTo>
                  <a:cubicBezTo>
                    <a:pt x="809974" y="715384"/>
                    <a:pt x="808099" y="726049"/>
                    <a:pt x="807955" y="736814"/>
                  </a:cubicBezTo>
                  <a:cubicBezTo>
                    <a:pt x="807955" y="749672"/>
                    <a:pt x="810552" y="762415"/>
                    <a:pt x="815315" y="774336"/>
                  </a:cubicBezTo>
                  <a:close/>
                  <a:moveTo>
                    <a:pt x="909118" y="809115"/>
                  </a:moveTo>
                  <a:cubicBezTo>
                    <a:pt x="869288" y="809288"/>
                    <a:pt x="836818" y="777121"/>
                    <a:pt x="836673" y="737276"/>
                  </a:cubicBezTo>
                  <a:cubicBezTo>
                    <a:pt x="836529" y="713306"/>
                    <a:pt x="848361" y="690866"/>
                    <a:pt x="868132" y="677357"/>
                  </a:cubicBezTo>
                  <a:lnTo>
                    <a:pt x="870153" y="676059"/>
                  </a:lnTo>
                  <a:cubicBezTo>
                    <a:pt x="903777" y="654686"/>
                    <a:pt x="948371" y="664629"/>
                    <a:pt x="969729" y="698254"/>
                  </a:cubicBezTo>
                  <a:cubicBezTo>
                    <a:pt x="991087" y="731893"/>
                    <a:pt x="981130" y="776486"/>
                    <a:pt x="947504" y="797858"/>
                  </a:cubicBezTo>
                  <a:cubicBezTo>
                    <a:pt x="936105" y="805161"/>
                    <a:pt x="922683" y="809072"/>
                    <a:pt x="909118" y="809115"/>
                  </a:cubicBezTo>
                  <a:close/>
                </a:path>
              </a:pathLst>
            </a:custGeom>
            <a:solidFill>
              <a:schemeClr val="bg1">
                <a:lumMod val="65000"/>
                <a:lumOff val="35000"/>
              </a:schemeClr>
            </a:solidFill>
            <a:ln w="14429"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371600" fontAlgn="auto">
                <a:spcBef>
                  <a:spcPts val="0"/>
                </a:spcBef>
                <a:spcAft>
                  <a:spcPts val="0"/>
                </a:spcAft>
                <a:defRPr/>
              </a:pPr>
              <a:endParaRPr lang="en-US" sz="3300" kern="0">
                <a:solidFill>
                  <a:srgbClr val="FFFFFF"/>
                </a:solidFill>
                <a:latin typeface="NVIDIA Sans" panose="020B0503020203020204" pitchFamily="34" charset="0"/>
                <a:ea typeface="MS PGothic" pitchFamily="34" charset="-128"/>
                <a:cs typeface="NVIDIA Sans" panose="020B0503020203020204" pitchFamily="34" charset="0"/>
              </a:endParaRPr>
            </a:p>
          </p:txBody>
        </p:sp>
        <p:sp>
          <p:nvSpPr>
            <p:cNvPr id="17" name="Freeform: Shape 16">
              <a:extLst>
                <a:ext uri="{FF2B5EF4-FFF2-40B4-BE49-F238E27FC236}">
                  <a16:creationId xmlns:a16="http://schemas.microsoft.com/office/drawing/2014/main" id="{DE2A6435-C3A3-4791-BB6F-CD8D4ABA1855}"/>
                </a:ext>
              </a:extLst>
            </p:cNvPr>
            <p:cNvSpPr/>
            <p:nvPr/>
          </p:nvSpPr>
          <p:spPr>
            <a:xfrm>
              <a:off x="22929957" y="10244153"/>
              <a:ext cx="1388719" cy="1388719"/>
            </a:xfrm>
            <a:custGeom>
              <a:avLst/>
              <a:gdLst>
                <a:gd name="connsiteX0" fmla="*/ 0 w 1388719"/>
                <a:gd name="connsiteY0" fmla="*/ 0 h 1388719"/>
                <a:gd name="connsiteX1" fmla="*/ 1388720 w 1388719"/>
                <a:gd name="connsiteY1" fmla="*/ 0 h 1388719"/>
                <a:gd name="connsiteX2" fmla="*/ 1388720 w 1388719"/>
                <a:gd name="connsiteY2" fmla="*/ 1388720 h 1388719"/>
                <a:gd name="connsiteX3" fmla="*/ 0 w 1388719"/>
                <a:gd name="connsiteY3" fmla="*/ 1388720 h 1388719"/>
              </a:gdLst>
              <a:ahLst/>
              <a:cxnLst>
                <a:cxn ang="0">
                  <a:pos x="connsiteX0" y="connsiteY0"/>
                </a:cxn>
                <a:cxn ang="0">
                  <a:pos x="connsiteX1" y="connsiteY1"/>
                </a:cxn>
                <a:cxn ang="0">
                  <a:pos x="connsiteX2" y="connsiteY2"/>
                </a:cxn>
                <a:cxn ang="0">
                  <a:pos x="connsiteX3" y="connsiteY3"/>
                </a:cxn>
              </a:cxnLst>
              <a:rect l="l" t="t" r="r" b="b"/>
              <a:pathLst>
                <a:path w="1388719" h="1388719">
                  <a:moveTo>
                    <a:pt x="0" y="0"/>
                  </a:moveTo>
                  <a:lnTo>
                    <a:pt x="1388720" y="0"/>
                  </a:lnTo>
                  <a:lnTo>
                    <a:pt x="1388720" y="1388720"/>
                  </a:lnTo>
                  <a:lnTo>
                    <a:pt x="0" y="1388720"/>
                  </a:lnTo>
                  <a:close/>
                </a:path>
              </a:pathLst>
            </a:custGeom>
            <a:noFill/>
            <a:ln w="14429"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371600" fontAlgn="auto">
                <a:spcBef>
                  <a:spcPts val="0"/>
                </a:spcBef>
                <a:spcAft>
                  <a:spcPts val="0"/>
                </a:spcAft>
                <a:defRPr/>
              </a:pPr>
              <a:endParaRPr lang="en-US" sz="3300" kern="0">
                <a:solidFill>
                  <a:srgbClr val="FFFFFF"/>
                </a:solidFill>
                <a:latin typeface="NVIDIA Sans" panose="020B0503020203020204" pitchFamily="34" charset="0"/>
                <a:ea typeface="MS PGothic" pitchFamily="34" charset="-128"/>
                <a:cs typeface="NVIDIA Sans" panose="020B0503020203020204" pitchFamily="34" charset="0"/>
              </a:endParaRPr>
            </a:p>
          </p:txBody>
        </p:sp>
      </p:grpSp>
      <p:pic>
        <p:nvPicPr>
          <p:cNvPr id="19" name="Graphic 18" descr="Security camera outline">
            <a:extLst>
              <a:ext uri="{FF2B5EF4-FFF2-40B4-BE49-F238E27FC236}">
                <a16:creationId xmlns:a16="http://schemas.microsoft.com/office/drawing/2014/main" id="{309DB3A1-CFDB-474E-0207-AF5CCCCB41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0546" y="2514713"/>
            <a:ext cx="733280" cy="733280"/>
          </a:xfrm>
          <a:prstGeom prst="rect">
            <a:avLst/>
          </a:prstGeom>
        </p:spPr>
      </p:pic>
      <p:pic>
        <p:nvPicPr>
          <p:cNvPr id="28" name="Graphic 27" descr="Document outline">
            <a:extLst>
              <a:ext uri="{FF2B5EF4-FFF2-40B4-BE49-F238E27FC236}">
                <a16:creationId xmlns:a16="http://schemas.microsoft.com/office/drawing/2014/main" id="{BFF071A8-E93E-32FC-D2DF-542F6B7CD60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16264" y="3755438"/>
            <a:ext cx="709758" cy="709758"/>
          </a:xfrm>
          <a:prstGeom prst="rect">
            <a:avLst/>
          </a:prstGeom>
        </p:spPr>
      </p:pic>
      <p:pic>
        <p:nvPicPr>
          <p:cNvPr id="29" name="Graphic 28" descr="Podcast outline">
            <a:extLst>
              <a:ext uri="{FF2B5EF4-FFF2-40B4-BE49-F238E27FC236}">
                <a16:creationId xmlns:a16="http://schemas.microsoft.com/office/drawing/2014/main" id="{3242386D-F911-1DC6-A8F2-813BAF6F7D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366161" y="8388426"/>
            <a:ext cx="709758" cy="709758"/>
          </a:xfrm>
          <a:prstGeom prst="rect">
            <a:avLst/>
          </a:prstGeom>
        </p:spPr>
      </p:pic>
      <p:sp>
        <p:nvSpPr>
          <p:cNvPr id="30" name="TextBox 29">
            <a:extLst>
              <a:ext uri="{FF2B5EF4-FFF2-40B4-BE49-F238E27FC236}">
                <a16:creationId xmlns:a16="http://schemas.microsoft.com/office/drawing/2014/main" id="{9D59713D-8EF3-B132-C4FD-E178B3CB78D9}"/>
              </a:ext>
            </a:extLst>
          </p:cNvPr>
          <p:cNvSpPr txBox="1"/>
          <p:nvPr/>
        </p:nvSpPr>
        <p:spPr>
          <a:xfrm>
            <a:off x="3081999" y="7693949"/>
            <a:ext cx="1278081" cy="323165"/>
          </a:xfrm>
          <a:prstGeom prst="rect">
            <a:avLst/>
          </a:prstGeom>
          <a:noFill/>
        </p:spPr>
        <p:txBody>
          <a:bodyPr wrap="square" rtlCol="0">
            <a:spAutoFit/>
          </a:bodyPr>
          <a:lstStyle/>
          <a:p>
            <a:pPr algn="ctr" defTabSz="1371600" fontAlgn="auto">
              <a:spcBef>
                <a:spcPts val="0"/>
              </a:spcBef>
              <a:spcAft>
                <a:spcPts val="0"/>
              </a:spcAft>
            </a:pPr>
            <a:r>
              <a:rPr lang="en-US" sz="1500" dirty="0">
                <a:solidFill>
                  <a:srgbClr val="000000"/>
                </a:solidFill>
                <a:latin typeface="NVIDIA Sans" panose="020B0503020203020204" pitchFamily="34" charset="0"/>
                <a:ea typeface="+mn-ea"/>
                <a:cs typeface="NVIDIA Sans" panose="020B0503020203020204" pitchFamily="34" charset="0"/>
              </a:rPr>
              <a:t>RIVA TTS</a:t>
            </a:r>
          </a:p>
        </p:txBody>
      </p:sp>
      <p:cxnSp>
        <p:nvCxnSpPr>
          <p:cNvPr id="41" name="Straight Arrow Connector 40">
            <a:extLst>
              <a:ext uri="{FF2B5EF4-FFF2-40B4-BE49-F238E27FC236}">
                <a16:creationId xmlns:a16="http://schemas.microsoft.com/office/drawing/2014/main" id="{EDE430CB-CB85-D087-3EB8-A42CF9378606}"/>
              </a:ext>
            </a:extLst>
          </p:cNvPr>
          <p:cNvCxnSpPr>
            <a:cxnSpLocks/>
          </p:cNvCxnSpPr>
          <p:nvPr/>
        </p:nvCxnSpPr>
        <p:spPr>
          <a:xfrm>
            <a:off x="3721040" y="4506731"/>
            <a:ext cx="0" cy="493067"/>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D4496C4-B947-0ECB-F686-8F53F8103937}"/>
              </a:ext>
            </a:extLst>
          </p:cNvPr>
          <p:cNvSpPr txBox="1"/>
          <p:nvPr/>
        </p:nvSpPr>
        <p:spPr>
          <a:xfrm>
            <a:off x="1958892" y="3205684"/>
            <a:ext cx="1723062" cy="323165"/>
          </a:xfrm>
          <a:prstGeom prst="rect">
            <a:avLst/>
          </a:prstGeom>
          <a:noFill/>
        </p:spPr>
        <p:txBody>
          <a:bodyPr wrap="square" rtlCol="0">
            <a:spAutoFit/>
          </a:bodyPr>
          <a:lstStyle/>
          <a:p>
            <a:pPr algn="ctr" defTabSz="1371600" fontAlgn="auto">
              <a:spcBef>
                <a:spcPts val="0"/>
              </a:spcBef>
              <a:spcAft>
                <a:spcPts val="0"/>
              </a:spcAft>
            </a:pPr>
            <a:r>
              <a:rPr lang="en-US" sz="1500" dirty="0">
                <a:solidFill>
                  <a:srgbClr val="000000"/>
                </a:solidFill>
                <a:latin typeface="NVIDIA Sans" panose="020B0503020203020204" pitchFamily="34" charset="0"/>
                <a:ea typeface="+mn-ea"/>
                <a:cs typeface="NVIDIA Sans" panose="020B0503020203020204" pitchFamily="34" charset="0"/>
              </a:rPr>
              <a:t>Stream</a:t>
            </a:r>
          </a:p>
        </p:txBody>
      </p:sp>
      <p:sp>
        <p:nvSpPr>
          <p:cNvPr id="45" name="Rectangle 44">
            <a:extLst>
              <a:ext uri="{FF2B5EF4-FFF2-40B4-BE49-F238E27FC236}">
                <a16:creationId xmlns:a16="http://schemas.microsoft.com/office/drawing/2014/main" id="{5EC2D030-9B14-8A4A-1222-EF94DD9DEC54}"/>
              </a:ext>
            </a:extLst>
          </p:cNvPr>
          <p:cNvSpPr/>
          <p:nvPr/>
        </p:nvSpPr>
        <p:spPr>
          <a:xfrm>
            <a:off x="400050" y="2167049"/>
            <a:ext cx="6900951" cy="7300802"/>
          </a:xfrm>
          <a:prstGeom prst="rect">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fontAlgn="auto">
              <a:lnSpc>
                <a:spcPct val="90000"/>
              </a:lnSpc>
              <a:spcBef>
                <a:spcPts val="0"/>
              </a:spcBef>
              <a:spcAft>
                <a:spcPts val="0"/>
              </a:spcAft>
            </a:pPr>
            <a:endParaRPr lang="en-US" sz="6000" err="1">
              <a:solidFill>
                <a:srgbClr val="FFFFFF"/>
              </a:solidFill>
              <a:latin typeface="Trebuchet MS" panose="020B0603020202020204" pitchFamily="34" charset="0"/>
            </a:endParaRPr>
          </a:p>
        </p:txBody>
      </p:sp>
      <p:pic>
        <p:nvPicPr>
          <p:cNvPr id="48" name="Graphic 47" descr="Badge Follow outline">
            <a:extLst>
              <a:ext uri="{FF2B5EF4-FFF2-40B4-BE49-F238E27FC236}">
                <a16:creationId xmlns:a16="http://schemas.microsoft.com/office/drawing/2014/main" id="{DAFBB186-A98B-ACCA-8713-A96A2A235F3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2960" y="3922350"/>
            <a:ext cx="416160" cy="416160"/>
          </a:xfrm>
          <a:prstGeom prst="rect">
            <a:avLst/>
          </a:prstGeom>
        </p:spPr>
      </p:pic>
      <p:sp>
        <p:nvSpPr>
          <p:cNvPr id="51" name="TextBox 50">
            <a:extLst>
              <a:ext uri="{FF2B5EF4-FFF2-40B4-BE49-F238E27FC236}">
                <a16:creationId xmlns:a16="http://schemas.microsoft.com/office/drawing/2014/main" id="{C6211811-8102-C73E-F70C-68E0239EEF7C}"/>
              </a:ext>
            </a:extLst>
          </p:cNvPr>
          <p:cNvSpPr txBox="1"/>
          <p:nvPr/>
        </p:nvSpPr>
        <p:spPr>
          <a:xfrm>
            <a:off x="2796407" y="9024248"/>
            <a:ext cx="1896894" cy="323165"/>
          </a:xfrm>
          <a:prstGeom prst="rect">
            <a:avLst/>
          </a:prstGeom>
          <a:noFill/>
        </p:spPr>
        <p:txBody>
          <a:bodyPr wrap="square" rtlCol="0">
            <a:spAutoFit/>
          </a:bodyPr>
          <a:lstStyle/>
          <a:p>
            <a:pPr algn="ctr" defTabSz="1371600" fontAlgn="auto">
              <a:spcBef>
                <a:spcPts val="0"/>
              </a:spcBef>
              <a:spcAft>
                <a:spcPts val="0"/>
              </a:spcAft>
            </a:pPr>
            <a:r>
              <a:rPr lang="en-US" sz="1500" dirty="0">
                <a:solidFill>
                  <a:srgbClr val="000000"/>
                </a:solidFill>
                <a:latin typeface="NVIDIA Sans" panose="020B0503020203020204" pitchFamily="34" charset="0"/>
                <a:ea typeface="+mn-ea"/>
                <a:cs typeface="NVIDIA Sans" panose="020B0503020203020204" pitchFamily="34" charset="0"/>
              </a:rPr>
              <a:t>Audio Response</a:t>
            </a:r>
          </a:p>
        </p:txBody>
      </p:sp>
      <p:sp>
        <p:nvSpPr>
          <p:cNvPr id="52" name="Rectangle 51">
            <a:extLst>
              <a:ext uri="{FF2B5EF4-FFF2-40B4-BE49-F238E27FC236}">
                <a16:creationId xmlns:a16="http://schemas.microsoft.com/office/drawing/2014/main" id="{16FC0124-6CCB-5507-2CAC-CCC49F3D3D37}"/>
              </a:ext>
            </a:extLst>
          </p:cNvPr>
          <p:cNvSpPr/>
          <p:nvPr/>
        </p:nvSpPr>
        <p:spPr>
          <a:xfrm>
            <a:off x="7653315" y="2167049"/>
            <a:ext cx="10213740" cy="7300803"/>
          </a:xfrm>
          <a:prstGeom prst="rect">
            <a:avLst/>
          </a:prstGeom>
          <a:noFill/>
          <a:ln w="6350">
            <a:solidFill>
              <a:schemeClr val="bg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fontAlgn="auto">
              <a:lnSpc>
                <a:spcPct val="90000"/>
              </a:lnSpc>
              <a:spcBef>
                <a:spcPts val="0"/>
              </a:spcBef>
              <a:spcAft>
                <a:spcPts val="0"/>
              </a:spcAft>
            </a:pPr>
            <a:endParaRPr lang="en-US" sz="6000" err="1">
              <a:solidFill>
                <a:srgbClr val="FFFFFF"/>
              </a:solidFill>
              <a:latin typeface="Trebuchet MS" panose="020B0603020202020204" pitchFamily="34" charset="0"/>
            </a:endParaRPr>
          </a:p>
        </p:txBody>
      </p:sp>
      <p:sp>
        <p:nvSpPr>
          <p:cNvPr id="53" name="TextBox 52">
            <a:extLst>
              <a:ext uri="{FF2B5EF4-FFF2-40B4-BE49-F238E27FC236}">
                <a16:creationId xmlns:a16="http://schemas.microsoft.com/office/drawing/2014/main" id="{057BB1DF-2007-6E59-21C4-0952F7442E45}"/>
              </a:ext>
            </a:extLst>
          </p:cNvPr>
          <p:cNvSpPr txBox="1"/>
          <p:nvPr/>
        </p:nvSpPr>
        <p:spPr>
          <a:xfrm>
            <a:off x="296640" y="2119550"/>
            <a:ext cx="1881591" cy="415498"/>
          </a:xfrm>
          <a:prstGeom prst="rect">
            <a:avLst/>
          </a:prstGeom>
          <a:noFill/>
        </p:spPr>
        <p:txBody>
          <a:bodyPr wrap="square" rtlCol="0">
            <a:spAutoFit/>
          </a:bodyPr>
          <a:lstStyle/>
          <a:p>
            <a:pPr algn="ctr" defTabSz="1371600" fontAlgn="auto">
              <a:spcBef>
                <a:spcPts val="0"/>
              </a:spcBef>
              <a:spcAft>
                <a:spcPts val="0"/>
              </a:spcAft>
            </a:pPr>
            <a:r>
              <a:rPr lang="en-US" b="1">
                <a:solidFill>
                  <a:srgbClr val="000000"/>
                </a:solidFill>
                <a:latin typeface="NVIDIA Sans" panose="020B0503020203020204" pitchFamily="34" charset="0"/>
                <a:ea typeface="+mn-ea"/>
                <a:cs typeface="NVIDIA Sans" panose="020B0503020203020204" pitchFamily="34" charset="0"/>
              </a:rPr>
              <a:t>Architecture</a:t>
            </a:r>
            <a:r>
              <a:rPr lang="en-US" sz="2100" b="1">
                <a:solidFill>
                  <a:srgbClr val="000000"/>
                </a:solidFill>
                <a:latin typeface="NVIDIA Sans" panose="020B0503020203020204" pitchFamily="34" charset="0"/>
                <a:ea typeface="+mn-ea"/>
                <a:cs typeface="NVIDIA Sans" panose="020B0503020203020204" pitchFamily="34" charset="0"/>
              </a:rPr>
              <a:t> </a:t>
            </a:r>
          </a:p>
        </p:txBody>
      </p:sp>
      <p:cxnSp>
        <p:nvCxnSpPr>
          <p:cNvPr id="10" name="Straight Arrow Connector 9">
            <a:extLst>
              <a:ext uri="{FF2B5EF4-FFF2-40B4-BE49-F238E27FC236}">
                <a16:creationId xmlns:a16="http://schemas.microsoft.com/office/drawing/2014/main" id="{F1613E53-4A95-0652-CE6D-C8155D5AB7C4}"/>
              </a:ext>
            </a:extLst>
          </p:cNvPr>
          <p:cNvCxnSpPr>
            <a:cxnSpLocks/>
          </p:cNvCxnSpPr>
          <p:nvPr/>
        </p:nvCxnSpPr>
        <p:spPr>
          <a:xfrm>
            <a:off x="3721040" y="3276299"/>
            <a:ext cx="0" cy="479139"/>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2BABA6F-47D3-11A6-ABD8-C650FEB148A4}"/>
              </a:ext>
            </a:extLst>
          </p:cNvPr>
          <p:cNvCxnSpPr>
            <a:cxnSpLocks/>
          </p:cNvCxnSpPr>
          <p:nvPr/>
        </p:nvCxnSpPr>
        <p:spPr>
          <a:xfrm>
            <a:off x="3721040" y="8063281"/>
            <a:ext cx="0" cy="341672"/>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F989129-A93A-BBB3-3E6F-A8A80D83CFAF}"/>
              </a:ext>
            </a:extLst>
          </p:cNvPr>
          <p:cNvCxnSpPr>
            <a:cxnSpLocks/>
          </p:cNvCxnSpPr>
          <p:nvPr/>
        </p:nvCxnSpPr>
        <p:spPr>
          <a:xfrm flipH="1">
            <a:off x="3721040" y="6525329"/>
            <a:ext cx="2027" cy="470619"/>
          </a:xfrm>
          <a:prstGeom prst="straightConnector1">
            <a:avLst/>
          </a:prstGeom>
          <a:ln w="15875">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85A35F80-1CAF-365C-AB19-2B5524DB36B1}"/>
              </a:ext>
            </a:extLst>
          </p:cNvPr>
          <p:cNvPicPr>
            <a:picLocks noChangeAspect="1"/>
          </p:cNvPicPr>
          <p:nvPr/>
        </p:nvPicPr>
        <p:blipFill>
          <a:blip r:embed="rId10"/>
          <a:stretch>
            <a:fillRect/>
          </a:stretch>
        </p:blipFill>
        <p:spPr>
          <a:xfrm>
            <a:off x="2929853" y="5100344"/>
            <a:ext cx="1582376" cy="1309553"/>
          </a:xfrm>
          <a:prstGeom prst="rect">
            <a:avLst/>
          </a:prstGeom>
        </p:spPr>
      </p:pic>
      <p:sp>
        <p:nvSpPr>
          <p:cNvPr id="7" name="TextBox 6">
            <a:extLst>
              <a:ext uri="{FF2B5EF4-FFF2-40B4-BE49-F238E27FC236}">
                <a16:creationId xmlns:a16="http://schemas.microsoft.com/office/drawing/2014/main" id="{44428D9D-8BE9-8E2E-5794-5A8EE4077972}"/>
              </a:ext>
            </a:extLst>
          </p:cNvPr>
          <p:cNvSpPr txBox="1"/>
          <p:nvPr/>
        </p:nvSpPr>
        <p:spPr>
          <a:xfrm>
            <a:off x="4032102" y="4488945"/>
            <a:ext cx="1278081" cy="553998"/>
          </a:xfrm>
          <a:prstGeom prst="rect">
            <a:avLst/>
          </a:prstGeom>
          <a:noFill/>
        </p:spPr>
        <p:txBody>
          <a:bodyPr wrap="square" rtlCol="0">
            <a:spAutoFit/>
          </a:bodyPr>
          <a:lstStyle/>
          <a:p>
            <a:pPr algn="ctr" defTabSz="1371600" fontAlgn="auto">
              <a:spcBef>
                <a:spcPts val="0"/>
              </a:spcBef>
              <a:spcAft>
                <a:spcPts val="0"/>
              </a:spcAft>
            </a:pPr>
            <a:r>
              <a:rPr lang="en-US" sz="1500" dirty="0">
                <a:solidFill>
                  <a:srgbClr val="000000"/>
                </a:solidFill>
                <a:latin typeface="NVIDIA Sans" panose="020B0503020203020204" pitchFamily="34" charset="0"/>
                <a:ea typeface="+mn-ea"/>
                <a:cs typeface="NVIDIA Sans" panose="020B0503020203020204" pitchFamily="34" charset="0"/>
              </a:rPr>
              <a:t>Knowledge Base</a:t>
            </a:r>
          </a:p>
        </p:txBody>
      </p:sp>
      <p:sp>
        <p:nvSpPr>
          <p:cNvPr id="8" name="TextBox 7">
            <a:extLst>
              <a:ext uri="{FF2B5EF4-FFF2-40B4-BE49-F238E27FC236}">
                <a16:creationId xmlns:a16="http://schemas.microsoft.com/office/drawing/2014/main" id="{34F0DE1A-1B52-A06E-6597-02B573BC3C0A}"/>
              </a:ext>
            </a:extLst>
          </p:cNvPr>
          <p:cNvSpPr txBox="1"/>
          <p:nvPr/>
        </p:nvSpPr>
        <p:spPr>
          <a:xfrm>
            <a:off x="4020939" y="3209866"/>
            <a:ext cx="1278081" cy="323165"/>
          </a:xfrm>
          <a:prstGeom prst="rect">
            <a:avLst/>
          </a:prstGeom>
          <a:noFill/>
        </p:spPr>
        <p:txBody>
          <a:bodyPr wrap="square" rtlCol="0">
            <a:spAutoFit/>
          </a:bodyPr>
          <a:lstStyle/>
          <a:p>
            <a:pPr algn="ctr" defTabSz="1371600" fontAlgn="auto">
              <a:spcBef>
                <a:spcPts val="0"/>
              </a:spcBef>
              <a:spcAft>
                <a:spcPts val="0"/>
              </a:spcAft>
            </a:pPr>
            <a:r>
              <a:rPr lang="en-US" sz="1500" dirty="0">
                <a:solidFill>
                  <a:srgbClr val="000000"/>
                </a:solidFill>
                <a:latin typeface="NVIDIA Sans" panose="020B0503020203020204" pitchFamily="34" charset="0"/>
                <a:ea typeface="+mn-ea"/>
                <a:cs typeface="NVIDIA Sans" panose="020B0503020203020204" pitchFamily="34" charset="0"/>
              </a:rPr>
              <a:t>Query</a:t>
            </a:r>
          </a:p>
        </p:txBody>
      </p:sp>
      <p:pic>
        <p:nvPicPr>
          <p:cNvPr id="5" name="Graphic 4" descr="Badge Follow outline">
            <a:extLst>
              <a:ext uri="{FF2B5EF4-FFF2-40B4-BE49-F238E27FC236}">
                <a16:creationId xmlns:a16="http://schemas.microsoft.com/office/drawing/2014/main" id="{AEF695DE-99D4-6700-4483-4DE5B9ADE72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12960" y="2754341"/>
            <a:ext cx="416160" cy="416160"/>
          </a:xfrm>
          <a:prstGeom prst="rect">
            <a:avLst/>
          </a:prstGeom>
        </p:spPr>
      </p:pic>
      <p:pic>
        <p:nvPicPr>
          <p:cNvPr id="6" name="Graphic 5" descr="Podcast outline">
            <a:extLst>
              <a:ext uri="{FF2B5EF4-FFF2-40B4-BE49-F238E27FC236}">
                <a16:creationId xmlns:a16="http://schemas.microsoft.com/office/drawing/2014/main" id="{6460C35B-6DFB-F3DE-76F3-CF77E459CB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295346" y="2566541"/>
            <a:ext cx="709758" cy="709758"/>
          </a:xfrm>
          <a:prstGeom prst="rect">
            <a:avLst/>
          </a:prstGeom>
        </p:spPr>
      </p:pic>
      <p:grpSp>
        <p:nvGrpSpPr>
          <p:cNvPr id="9" name="Graphic 3">
            <a:extLst>
              <a:ext uri="{FF2B5EF4-FFF2-40B4-BE49-F238E27FC236}">
                <a16:creationId xmlns:a16="http://schemas.microsoft.com/office/drawing/2014/main" id="{51C2CDEE-5A15-6636-C27C-2565B1BD9D93}"/>
              </a:ext>
            </a:extLst>
          </p:cNvPr>
          <p:cNvGrpSpPr/>
          <p:nvPr/>
        </p:nvGrpSpPr>
        <p:grpSpPr>
          <a:xfrm>
            <a:off x="2410575" y="3731187"/>
            <a:ext cx="819696" cy="757758"/>
            <a:chOff x="22929957" y="10244153"/>
            <a:chExt cx="1388719" cy="1388719"/>
          </a:xfrm>
        </p:grpSpPr>
        <p:sp>
          <p:nvSpPr>
            <p:cNvPr id="13" name="Freeform: Shape 15">
              <a:extLst>
                <a:ext uri="{FF2B5EF4-FFF2-40B4-BE49-F238E27FC236}">
                  <a16:creationId xmlns:a16="http://schemas.microsoft.com/office/drawing/2014/main" id="{EB81998C-9D34-31CC-A976-B6E8ECE470D4}"/>
                </a:ext>
              </a:extLst>
            </p:cNvPr>
            <p:cNvSpPr/>
            <p:nvPr/>
          </p:nvSpPr>
          <p:spPr>
            <a:xfrm>
              <a:off x="23120039" y="10404051"/>
              <a:ext cx="1012363" cy="1098582"/>
            </a:xfrm>
            <a:custGeom>
              <a:avLst/>
              <a:gdLst>
                <a:gd name="connsiteX0" fmla="*/ 909118 w 1012363"/>
                <a:gd name="connsiteY0" fmla="*/ 635940 h 1098582"/>
                <a:gd name="connsiteX1" fmla="*/ 867699 w 1012363"/>
                <a:gd name="connsiteY1" fmla="*/ 645176 h 1098582"/>
                <a:gd name="connsiteX2" fmla="*/ 799439 w 1012363"/>
                <a:gd name="connsiteY2" fmla="*/ 537807 h 1098582"/>
                <a:gd name="connsiteX3" fmla="*/ 867988 w 1012363"/>
                <a:gd name="connsiteY3" fmla="*/ 424522 h 1098582"/>
                <a:gd name="connsiteX4" fmla="*/ 1001477 w 1012363"/>
                <a:gd name="connsiteY4" fmla="*/ 373666 h 1098582"/>
                <a:gd name="connsiteX5" fmla="*/ 950679 w 1012363"/>
                <a:gd name="connsiteY5" fmla="*/ 240163 h 1098582"/>
                <a:gd name="connsiteX6" fmla="*/ 829746 w 1012363"/>
                <a:gd name="connsiteY6" fmla="*/ 270108 h 1098582"/>
                <a:gd name="connsiteX7" fmla="*/ 598846 w 1012363"/>
                <a:gd name="connsiteY7" fmla="*/ 137773 h 1098582"/>
                <a:gd name="connsiteX8" fmla="*/ 606062 w 1012363"/>
                <a:gd name="connsiteY8" fmla="*/ 100684 h 1098582"/>
                <a:gd name="connsiteX9" fmla="*/ 505043 w 1012363"/>
                <a:gd name="connsiteY9" fmla="*/ -335 h 1098582"/>
                <a:gd name="connsiteX10" fmla="*/ 404024 w 1012363"/>
                <a:gd name="connsiteY10" fmla="*/ 100684 h 1098582"/>
                <a:gd name="connsiteX11" fmla="*/ 411240 w 1012363"/>
                <a:gd name="connsiteY11" fmla="*/ 137773 h 1098582"/>
                <a:gd name="connsiteX12" fmla="*/ 180340 w 1012363"/>
                <a:gd name="connsiteY12" fmla="*/ 270108 h 1098582"/>
                <a:gd name="connsiteX13" fmla="*/ 38479 w 1012363"/>
                <a:gd name="connsiteY13" fmla="*/ 252963 h 1098582"/>
                <a:gd name="connsiteX14" fmla="*/ 21307 w 1012363"/>
                <a:gd name="connsiteY14" fmla="*/ 394793 h 1098582"/>
                <a:gd name="connsiteX15" fmla="*/ 100968 w 1012363"/>
                <a:gd name="connsiteY15" fmla="*/ 433469 h 1098582"/>
                <a:gd name="connsiteX16" fmla="*/ 140654 w 1012363"/>
                <a:gd name="connsiteY16" fmla="*/ 425244 h 1098582"/>
                <a:gd name="connsiteX17" fmla="*/ 209923 w 1012363"/>
                <a:gd name="connsiteY17" fmla="*/ 539106 h 1098582"/>
                <a:gd name="connsiteX18" fmla="*/ 142386 w 1012363"/>
                <a:gd name="connsiteY18" fmla="*/ 645032 h 1098582"/>
                <a:gd name="connsiteX19" fmla="*/ 8896 w 1012363"/>
                <a:gd name="connsiteY19" fmla="*/ 695858 h 1098582"/>
                <a:gd name="connsiteX20" fmla="*/ 59693 w 1012363"/>
                <a:gd name="connsiteY20" fmla="*/ 829376 h 1098582"/>
                <a:gd name="connsiteX21" fmla="*/ 177019 w 1012363"/>
                <a:gd name="connsiteY21" fmla="*/ 803775 h 1098582"/>
                <a:gd name="connsiteX22" fmla="*/ 414125 w 1012363"/>
                <a:gd name="connsiteY22" fmla="*/ 956169 h 1098582"/>
                <a:gd name="connsiteX23" fmla="*/ 404745 w 1012363"/>
                <a:gd name="connsiteY23" fmla="*/ 998020 h 1098582"/>
                <a:gd name="connsiteX24" fmla="*/ 506486 w 1012363"/>
                <a:gd name="connsiteY24" fmla="*/ 1098245 h 1098582"/>
                <a:gd name="connsiteX25" fmla="*/ 606782 w 1012363"/>
                <a:gd name="connsiteY25" fmla="*/ 996447 h 1098582"/>
                <a:gd name="connsiteX26" fmla="*/ 597402 w 1012363"/>
                <a:gd name="connsiteY26" fmla="*/ 954727 h 1098582"/>
                <a:gd name="connsiteX27" fmla="*/ 831910 w 1012363"/>
                <a:gd name="connsiteY27" fmla="*/ 799734 h 1098582"/>
                <a:gd name="connsiteX28" fmla="*/ 973770 w 1012363"/>
                <a:gd name="connsiteY28" fmla="*/ 816360 h 1098582"/>
                <a:gd name="connsiteX29" fmla="*/ 990365 w 1012363"/>
                <a:gd name="connsiteY29" fmla="*/ 674471 h 1098582"/>
                <a:gd name="connsiteX30" fmla="*/ 910993 w 1012363"/>
                <a:gd name="connsiteY30" fmla="*/ 636084 h 1098582"/>
                <a:gd name="connsiteX31" fmla="*/ 843455 w 1012363"/>
                <a:gd name="connsiteY31" fmla="*/ 660906 h 1098582"/>
                <a:gd name="connsiteX32" fmla="*/ 826139 w 1012363"/>
                <a:gd name="connsiteY32" fmla="*/ 679522 h 1098582"/>
                <a:gd name="connsiteX33" fmla="*/ 739551 w 1012363"/>
                <a:gd name="connsiteY33" fmla="*/ 636229 h 1098582"/>
                <a:gd name="connsiteX34" fmla="*/ 782845 w 1012363"/>
                <a:gd name="connsiteY34" fmla="*/ 565226 h 1098582"/>
                <a:gd name="connsiteX35" fmla="*/ 518608 w 1012363"/>
                <a:gd name="connsiteY35" fmla="*/ 897867 h 1098582"/>
                <a:gd name="connsiteX36" fmla="*/ 518608 w 1012363"/>
                <a:gd name="connsiteY36" fmla="*/ 633919 h 1098582"/>
                <a:gd name="connsiteX37" fmla="*/ 587156 w 1012363"/>
                <a:gd name="connsiteY37" fmla="*/ 591780 h 1098582"/>
                <a:gd name="connsiteX38" fmla="*/ 698709 w 1012363"/>
                <a:gd name="connsiteY38" fmla="*/ 647629 h 1098582"/>
                <a:gd name="connsiteX39" fmla="*/ 543862 w 1012363"/>
                <a:gd name="connsiteY39" fmla="*/ 903784 h 1098582"/>
                <a:gd name="connsiteX40" fmla="*/ 518608 w 1012363"/>
                <a:gd name="connsiteY40" fmla="*/ 897290 h 1098582"/>
                <a:gd name="connsiteX41" fmla="*/ 464346 w 1012363"/>
                <a:gd name="connsiteY41" fmla="*/ 904505 h 1098582"/>
                <a:gd name="connsiteX42" fmla="*/ 308632 w 1012363"/>
                <a:gd name="connsiteY42" fmla="*/ 648639 h 1098582"/>
                <a:gd name="connsiteX43" fmla="*/ 421052 w 1012363"/>
                <a:gd name="connsiteY43" fmla="*/ 592357 h 1098582"/>
                <a:gd name="connsiteX44" fmla="*/ 489601 w 1012363"/>
                <a:gd name="connsiteY44" fmla="*/ 634497 h 1098582"/>
                <a:gd name="connsiteX45" fmla="*/ 489601 w 1012363"/>
                <a:gd name="connsiteY45" fmla="*/ 897867 h 1098582"/>
                <a:gd name="connsiteX46" fmla="*/ 464346 w 1012363"/>
                <a:gd name="connsiteY46" fmla="*/ 903928 h 1098582"/>
                <a:gd name="connsiteX47" fmla="*/ 489601 w 1012363"/>
                <a:gd name="connsiteY47" fmla="*/ 200549 h 1098582"/>
                <a:gd name="connsiteX48" fmla="*/ 489601 w 1012363"/>
                <a:gd name="connsiteY48" fmla="*/ 433902 h 1098582"/>
                <a:gd name="connsiteX49" fmla="*/ 421052 w 1012363"/>
                <a:gd name="connsiteY49" fmla="*/ 476041 h 1098582"/>
                <a:gd name="connsiteX50" fmla="*/ 315416 w 1012363"/>
                <a:gd name="connsiteY50" fmla="*/ 423223 h 1098582"/>
                <a:gd name="connsiteX51" fmla="*/ 462614 w 1012363"/>
                <a:gd name="connsiteY51" fmla="*/ 192323 h 1098582"/>
                <a:gd name="connsiteX52" fmla="*/ 489601 w 1012363"/>
                <a:gd name="connsiteY52" fmla="*/ 199971 h 1098582"/>
                <a:gd name="connsiteX53" fmla="*/ 545594 w 1012363"/>
                <a:gd name="connsiteY53" fmla="*/ 192900 h 1098582"/>
                <a:gd name="connsiteX54" fmla="*/ 692792 w 1012363"/>
                <a:gd name="connsiteY54" fmla="*/ 423800 h 1098582"/>
                <a:gd name="connsiteX55" fmla="*/ 587156 w 1012363"/>
                <a:gd name="connsiteY55" fmla="*/ 477196 h 1098582"/>
                <a:gd name="connsiteX56" fmla="*/ 518608 w 1012363"/>
                <a:gd name="connsiteY56" fmla="*/ 435057 h 1098582"/>
                <a:gd name="connsiteX57" fmla="*/ 518608 w 1012363"/>
                <a:gd name="connsiteY57" fmla="*/ 199971 h 1098582"/>
                <a:gd name="connsiteX58" fmla="*/ 545594 w 1012363"/>
                <a:gd name="connsiteY58" fmla="*/ 192323 h 1098582"/>
                <a:gd name="connsiteX59" fmla="*/ 504176 w 1012363"/>
                <a:gd name="connsiteY59" fmla="*/ 607077 h 1098582"/>
                <a:gd name="connsiteX60" fmla="*/ 432020 w 1012363"/>
                <a:gd name="connsiteY60" fmla="*/ 534921 h 1098582"/>
                <a:gd name="connsiteX61" fmla="*/ 504176 w 1012363"/>
                <a:gd name="connsiteY61" fmla="*/ 462765 h 1098582"/>
                <a:gd name="connsiteX62" fmla="*/ 576333 w 1012363"/>
                <a:gd name="connsiteY62" fmla="*/ 534921 h 1098582"/>
                <a:gd name="connsiteX63" fmla="*/ 504176 w 1012363"/>
                <a:gd name="connsiteY63" fmla="*/ 607077 h 1098582"/>
                <a:gd name="connsiteX64" fmla="*/ 408497 w 1012363"/>
                <a:gd name="connsiteY64" fmla="*/ 503028 h 1098582"/>
                <a:gd name="connsiteX65" fmla="*/ 408497 w 1012363"/>
                <a:gd name="connsiteY65" fmla="*/ 566381 h 1098582"/>
                <a:gd name="connsiteX66" fmla="*/ 293047 w 1012363"/>
                <a:gd name="connsiteY66" fmla="*/ 624106 h 1098582"/>
                <a:gd name="connsiteX67" fmla="*/ 241673 w 1012363"/>
                <a:gd name="connsiteY67" fmla="*/ 539684 h 1098582"/>
                <a:gd name="connsiteX68" fmla="*/ 299398 w 1012363"/>
                <a:gd name="connsiteY68" fmla="*/ 449055 h 1098582"/>
                <a:gd name="connsiteX69" fmla="*/ 599856 w 1012363"/>
                <a:gd name="connsiteY69" fmla="*/ 566381 h 1098582"/>
                <a:gd name="connsiteX70" fmla="*/ 599856 w 1012363"/>
                <a:gd name="connsiteY70" fmla="*/ 503028 h 1098582"/>
                <a:gd name="connsiteX71" fmla="*/ 708379 w 1012363"/>
                <a:gd name="connsiteY71" fmla="*/ 448767 h 1098582"/>
                <a:gd name="connsiteX72" fmla="*/ 765382 w 1012363"/>
                <a:gd name="connsiteY72" fmla="*/ 538095 h 1098582"/>
                <a:gd name="connsiteX73" fmla="*/ 713718 w 1012363"/>
                <a:gd name="connsiteY73" fmla="*/ 623385 h 1098582"/>
                <a:gd name="connsiteX74" fmla="*/ 782122 w 1012363"/>
                <a:gd name="connsiteY74" fmla="*/ 510532 h 1098582"/>
                <a:gd name="connsiteX75" fmla="*/ 734499 w 1012363"/>
                <a:gd name="connsiteY75" fmla="*/ 435778 h 1098582"/>
                <a:gd name="connsiteX76" fmla="*/ 826139 w 1012363"/>
                <a:gd name="connsiteY76" fmla="*/ 389887 h 1098582"/>
                <a:gd name="connsiteX77" fmla="*/ 843600 w 1012363"/>
                <a:gd name="connsiteY77" fmla="*/ 408792 h 1098582"/>
                <a:gd name="connsiteX78" fmla="*/ 909118 w 1012363"/>
                <a:gd name="connsiteY78" fmla="*/ 259861 h 1098582"/>
                <a:gd name="connsiteX79" fmla="*/ 981275 w 1012363"/>
                <a:gd name="connsiteY79" fmla="*/ 332018 h 1098582"/>
                <a:gd name="connsiteX80" fmla="*/ 909118 w 1012363"/>
                <a:gd name="connsiteY80" fmla="*/ 404174 h 1098582"/>
                <a:gd name="connsiteX81" fmla="*/ 836962 w 1012363"/>
                <a:gd name="connsiteY81" fmla="*/ 332018 h 1098582"/>
                <a:gd name="connsiteX82" fmla="*/ 908540 w 1012363"/>
                <a:gd name="connsiteY82" fmla="*/ 259284 h 1098582"/>
                <a:gd name="connsiteX83" fmla="*/ 909118 w 1012363"/>
                <a:gd name="connsiteY83" fmla="*/ 259284 h 1098582"/>
                <a:gd name="connsiteX84" fmla="*/ 815171 w 1012363"/>
                <a:gd name="connsiteY84" fmla="*/ 295074 h 1098582"/>
                <a:gd name="connsiteX85" fmla="*/ 807955 w 1012363"/>
                <a:gd name="connsiteY85" fmla="*/ 332162 h 1098582"/>
                <a:gd name="connsiteX86" fmla="*/ 813439 w 1012363"/>
                <a:gd name="connsiteY86" fmla="*/ 363911 h 1098582"/>
                <a:gd name="connsiteX87" fmla="*/ 718769 w 1012363"/>
                <a:gd name="connsiteY87" fmla="*/ 411245 h 1098582"/>
                <a:gd name="connsiteX88" fmla="*/ 569839 w 1012363"/>
                <a:gd name="connsiteY88" fmla="*/ 177170 h 1098582"/>
                <a:gd name="connsiteX89" fmla="*/ 584271 w 1012363"/>
                <a:gd name="connsiteY89" fmla="*/ 162739 h 1098582"/>
                <a:gd name="connsiteX90" fmla="*/ 504176 w 1012363"/>
                <a:gd name="connsiteY90" fmla="*/ 28384 h 1098582"/>
                <a:gd name="connsiteX91" fmla="*/ 576766 w 1012363"/>
                <a:gd name="connsiteY91" fmla="*/ 100093 h 1098582"/>
                <a:gd name="connsiteX92" fmla="*/ 544872 w 1012363"/>
                <a:gd name="connsiteY92" fmla="*/ 160430 h 1098582"/>
                <a:gd name="connsiteX93" fmla="*/ 544007 w 1012363"/>
                <a:gd name="connsiteY93" fmla="*/ 160430 h 1098582"/>
                <a:gd name="connsiteX94" fmla="*/ 444142 w 1012363"/>
                <a:gd name="connsiteY94" fmla="*/ 139332 h 1098582"/>
                <a:gd name="connsiteX95" fmla="*/ 465213 w 1012363"/>
                <a:gd name="connsiteY95" fmla="*/ 39496 h 1098582"/>
                <a:gd name="connsiteX96" fmla="*/ 504176 w 1012363"/>
                <a:gd name="connsiteY96" fmla="*/ 27806 h 1098582"/>
                <a:gd name="connsiteX97" fmla="*/ 424660 w 1012363"/>
                <a:gd name="connsiteY97" fmla="*/ 162739 h 1098582"/>
                <a:gd name="connsiteX98" fmla="*/ 439091 w 1012363"/>
                <a:gd name="connsiteY98" fmla="*/ 177170 h 1098582"/>
                <a:gd name="connsiteX99" fmla="*/ 290161 w 1012363"/>
                <a:gd name="connsiteY99" fmla="*/ 411245 h 1098582"/>
                <a:gd name="connsiteX100" fmla="*/ 195492 w 1012363"/>
                <a:gd name="connsiteY100" fmla="*/ 363911 h 1098582"/>
                <a:gd name="connsiteX101" fmla="*/ 201120 w 1012363"/>
                <a:gd name="connsiteY101" fmla="*/ 332162 h 1098582"/>
                <a:gd name="connsiteX102" fmla="*/ 193760 w 1012363"/>
                <a:gd name="connsiteY102" fmla="*/ 295074 h 1098582"/>
                <a:gd name="connsiteX103" fmla="*/ 26791 w 1012363"/>
                <a:gd name="connsiteY103" fmla="*/ 332162 h 1098582"/>
                <a:gd name="connsiteX104" fmla="*/ 98947 w 1012363"/>
                <a:gd name="connsiteY104" fmla="*/ 260006 h 1098582"/>
                <a:gd name="connsiteX105" fmla="*/ 171104 w 1012363"/>
                <a:gd name="connsiteY105" fmla="*/ 332162 h 1098582"/>
                <a:gd name="connsiteX106" fmla="*/ 98947 w 1012363"/>
                <a:gd name="connsiteY106" fmla="*/ 404318 h 1098582"/>
                <a:gd name="connsiteX107" fmla="*/ 26791 w 1012363"/>
                <a:gd name="connsiteY107" fmla="*/ 332162 h 1098582"/>
                <a:gd name="connsiteX108" fmla="*/ 26791 w 1012363"/>
                <a:gd name="connsiteY108" fmla="*/ 331584 h 1098582"/>
                <a:gd name="connsiteX109" fmla="*/ 163310 w 1012363"/>
                <a:gd name="connsiteY109" fmla="*/ 409802 h 1098582"/>
                <a:gd name="connsiteX110" fmla="*/ 182072 w 1012363"/>
                <a:gd name="connsiteY110" fmla="*/ 389887 h 1098582"/>
                <a:gd name="connsiteX111" fmla="*/ 273854 w 1012363"/>
                <a:gd name="connsiteY111" fmla="*/ 435778 h 1098582"/>
                <a:gd name="connsiteX112" fmla="*/ 225365 w 1012363"/>
                <a:gd name="connsiteY112" fmla="*/ 511831 h 1098582"/>
                <a:gd name="connsiteX113" fmla="*/ 224787 w 1012363"/>
                <a:gd name="connsiteY113" fmla="*/ 566525 h 1098582"/>
                <a:gd name="connsiteX114" fmla="*/ 268081 w 1012363"/>
                <a:gd name="connsiteY114" fmla="*/ 636806 h 1098582"/>
                <a:gd name="connsiteX115" fmla="*/ 182648 w 1012363"/>
                <a:gd name="connsiteY115" fmla="*/ 680099 h 1098582"/>
                <a:gd name="connsiteX116" fmla="*/ 165331 w 1012363"/>
                <a:gd name="connsiteY116" fmla="*/ 661483 h 1098582"/>
                <a:gd name="connsiteX117" fmla="*/ 99092 w 1012363"/>
                <a:gd name="connsiteY117" fmla="*/ 809115 h 1098582"/>
                <a:gd name="connsiteX118" fmla="*/ 26936 w 1012363"/>
                <a:gd name="connsiteY118" fmla="*/ 736959 h 1098582"/>
                <a:gd name="connsiteX119" fmla="*/ 99092 w 1012363"/>
                <a:gd name="connsiteY119" fmla="*/ 664802 h 1098582"/>
                <a:gd name="connsiteX120" fmla="*/ 126943 w 1012363"/>
                <a:gd name="connsiteY120" fmla="*/ 670431 h 1098582"/>
                <a:gd name="connsiteX121" fmla="*/ 145849 w 1012363"/>
                <a:gd name="connsiteY121" fmla="*/ 682408 h 1098582"/>
                <a:gd name="connsiteX122" fmla="*/ 159125 w 1012363"/>
                <a:gd name="connsiteY122" fmla="*/ 777366 h 1098582"/>
                <a:gd name="connsiteX123" fmla="*/ 159125 w 1012363"/>
                <a:gd name="connsiteY123" fmla="*/ 777366 h 1098582"/>
                <a:gd name="connsiteX124" fmla="*/ 99092 w 1012363"/>
                <a:gd name="connsiteY124" fmla="*/ 809115 h 1098582"/>
                <a:gd name="connsiteX125" fmla="*/ 191019 w 1012363"/>
                <a:gd name="connsiteY125" fmla="*/ 778665 h 1098582"/>
                <a:gd name="connsiteX126" fmla="*/ 200398 w 1012363"/>
                <a:gd name="connsiteY126" fmla="*/ 736814 h 1098582"/>
                <a:gd name="connsiteX127" fmla="*/ 194771 w 1012363"/>
                <a:gd name="connsiteY127" fmla="*/ 705210 h 1098582"/>
                <a:gd name="connsiteX128" fmla="*/ 282657 w 1012363"/>
                <a:gd name="connsiteY128" fmla="*/ 661916 h 1098582"/>
                <a:gd name="connsiteX129" fmla="*/ 439958 w 1012363"/>
                <a:gd name="connsiteY129" fmla="*/ 920236 h 1098582"/>
                <a:gd name="connsiteX130" fmla="*/ 428123 w 1012363"/>
                <a:gd name="connsiteY130" fmla="*/ 931781 h 1098582"/>
                <a:gd name="connsiteX131" fmla="*/ 504176 w 1012363"/>
                <a:gd name="connsiteY131" fmla="*/ 1069599 h 1098582"/>
                <a:gd name="connsiteX132" fmla="*/ 431731 w 1012363"/>
                <a:gd name="connsiteY132" fmla="*/ 997746 h 1098582"/>
                <a:gd name="connsiteX133" fmla="*/ 443997 w 1012363"/>
                <a:gd name="connsiteY133" fmla="*/ 957180 h 1098582"/>
                <a:gd name="connsiteX134" fmla="*/ 443997 w 1012363"/>
                <a:gd name="connsiteY134" fmla="*/ 957180 h 1098582"/>
                <a:gd name="connsiteX135" fmla="*/ 544151 w 1012363"/>
                <a:gd name="connsiteY135" fmla="*/ 937712 h 1098582"/>
                <a:gd name="connsiteX136" fmla="*/ 563633 w 1012363"/>
                <a:gd name="connsiteY136" fmla="*/ 957180 h 1098582"/>
                <a:gd name="connsiteX137" fmla="*/ 563633 w 1012363"/>
                <a:gd name="connsiteY137" fmla="*/ 957180 h 1098582"/>
                <a:gd name="connsiteX138" fmla="*/ 544296 w 1012363"/>
                <a:gd name="connsiteY138" fmla="*/ 1057362 h 1098582"/>
                <a:gd name="connsiteX139" fmla="*/ 503599 w 1012363"/>
                <a:gd name="connsiteY139" fmla="*/ 1069743 h 1098582"/>
                <a:gd name="connsiteX140" fmla="*/ 579363 w 1012363"/>
                <a:gd name="connsiteY140" fmla="*/ 930193 h 1098582"/>
                <a:gd name="connsiteX141" fmla="*/ 568108 w 1012363"/>
                <a:gd name="connsiteY141" fmla="*/ 919370 h 1098582"/>
                <a:gd name="connsiteX142" fmla="*/ 724686 w 1012363"/>
                <a:gd name="connsiteY142" fmla="*/ 660761 h 1098582"/>
                <a:gd name="connsiteX143" fmla="*/ 813439 w 1012363"/>
                <a:gd name="connsiteY143" fmla="*/ 705210 h 1098582"/>
                <a:gd name="connsiteX144" fmla="*/ 807955 w 1012363"/>
                <a:gd name="connsiteY144" fmla="*/ 736814 h 1098582"/>
                <a:gd name="connsiteX145" fmla="*/ 815315 w 1012363"/>
                <a:gd name="connsiteY145" fmla="*/ 774336 h 1098582"/>
                <a:gd name="connsiteX146" fmla="*/ 909118 w 1012363"/>
                <a:gd name="connsiteY146" fmla="*/ 809115 h 1098582"/>
                <a:gd name="connsiteX147" fmla="*/ 836673 w 1012363"/>
                <a:gd name="connsiteY147" fmla="*/ 737276 h 1098582"/>
                <a:gd name="connsiteX148" fmla="*/ 868132 w 1012363"/>
                <a:gd name="connsiteY148" fmla="*/ 677357 h 1098582"/>
                <a:gd name="connsiteX149" fmla="*/ 870153 w 1012363"/>
                <a:gd name="connsiteY149" fmla="*/ 676059 h 1098582"/>
                <a:gd name="connsiteX150" fmla="*/ 969729 w 1012363"/>
                <a:gd name="connsiteY150" fmla="*/ 698254 h 1098582"/>
                <a:gd name="connsiteX151" fmla="*/ 947504 w 1012363"/>
                <a:gd name="connsiteY151" fmla="*/ 797858 h 1098582"/>
                <a:gd name="connsiteX152" fmla="*/ 909118 w 1012363"/>
                <a:gd name="connsiteY152" fmla="*/ 809115 h 1098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012363" h="1098582">
                  <a:moveTo>
                    <a:pt x="909118" y="635940"/>
                  </a:moveTo>
                  <a:cubicBezTo>
                    <a:pt x="894830" y="636026"/>
                    <a:pt x="880687" y="639172"/>
                    <a:pt x="867699" y="645176"/>
                  </a:cubicBezTo>
                  <a:lnTo>
                    <a:pt x="799439" y="537807"/>
                  </a:lnTo>
                  <a:lnTo>
                    <a:pt x="867988" y="424522"/>
                  </a:lnTo>
                  <a:cubicBezTo>
                    <a:pt x="918931" y="447352"/>
                    <a:pt x="978676" y="424580"/>
                    <a:pt x="1001477" y="373666"/>
                  </a:cubicBezTo>
                  <a:cubicBezTo>
                    <a:pt x="1024279" y="322767"/>
                    <a:pt x="1001621" y="262993"/>
                    <a:pt x="950679" y="240163"/>
                  </a:cubicBezTo>
                  <a:cubicBezTo>
                    <a:pt x="908252" y="221157"/>
                    <a:pt x="858320" y="233510"/>
                    <a:pt x="829746" y="270108"/>
                  </a:cubicBezTo>
                  <a:lnTo>
                    <a:pt x="598846" y="137773"/>
                  </a:lnTo>
                  <a:cubicBezTo>
                    <a:pt x="603608" y="125983"/>
                    <a:pt x="606062" y="113399"/>
                    <a:pt x="606062" y="100684"/>
                  </a:cubicBezTo>
                  <a:cubicBezTo>
                    <a:pt x="606062" y="44893"/>
                    <a:pt x="560892" y="-335"/>
                    <a:pt x="505043" y="-335"/>
                  </a:cubicBezTo>
                  <a:cubicBezTo>
                    <a:pt x="449192" y="-335"/>
                    <a:pt x="404024" y="44893"/>
                    <a:pt x="404024" y="100684"/>
                  </a:cubicBezTo>
                  <a:cubicBezTo>
                    <a:pt x="404167" y="113384"/>
                    <a:pt x="406621" y="125968"/>
                    <a:pt x="411240" y="137773"/>
                  </a:cubicBezTo>
                  <a:lnTo>
                    <a:pt x="180340" y="270108"/>
                  </a:lnTo>
                  <a:cubicBezTo>
                    <a:pt x="145849" y="226207"/>
                    <a:pt x="82351" y="218530"/>
                    <a:pt x="38479" y="252963"/>
                  </a:cubicBezTo>
                  <a:cubicBezTo>
                    <a:pt x="-5392" y="287396"/>
                    <a:pt x="-13039" y="350893"/>
                    <a:pt x="21307" y="394793"/>
                  </a:cubicBezTo>
                  <a:cubicBezTo>
                    <a:pt x="40500" y="419240"/>
                    <a:pt x="69940" y="433498"/>
                    <a:pt x="100968" y="433469"/>
                  </a:cubicBezTo>
                  <a:cubicBezTo>
                    <a:pt x="114677" y="433513"/>
                    <a:pt x="128097" y="430713"/>
                    <a:pt x="140654" y="425244"/>
                  </a:cubicBezTo>
                  <a:lnTo>
                    <a:pt x="209923" y="539106"/>
                  </a:lnTo>
                  <a:lnTo>
                    <a:pt x="142386" y="645032"/>
                  </a:lnTo>
                  <a:cubicBezTo>
                    <a:pt x="91443" y="622201"/>
                    <a:pt x="31697" y="644959"/>
                    <a:pt x="8896" y="695858"/>
                  </a:cubicBezTo>
                  <a:cubicBezTo>
                    <a:pt x="-13906" y="746758"/>
                    <a:pt x="8752" y="806546"/>
                    <a:pt x="59693" y="829376"/>
                  </a:cubicBezTo>
                  <a:cubicBezTo>
                    <a:pt x="100246" y="847531"/>
                    <a:pt x="147725" y="837155"/>
                    <a:pt x="177019" y="803775"/>
                  </a:cubicBezTo>
                  <a:lnTo>
                    <a:pt x="414125" y="956169"/>
                  </a:lnTo>
                  <a:cubicBezTo>
                    <a:pt x="407919" y="969273"/>
                    <a:pt x="404745" y="983560"/>
                    <a:pt x="404745" y="998020"/>
                  </a:cubicBezTo>
                  <a:cubicBezTo>
                    <a:pt x="405178" y="1053811"/>
                    <a:pt x="450781" y="1098678"/>
                    <a:pt x="506486" y="1098245"/>
                  </a:cubicBezTo>
                  <a:cubicBezTo>
                    <a:pt x="562335" y="1097812"/>
                    <a:pt x="607216" y="1052224"/>
                    <a:pt x="606782" y="996447"/>
                  </a:cubicBezTo>
                  <a:cubicBezTo>
                    <a:pt x="606638" y="982030"/>
                    <a:pt x="603463" y="967801"/>
                    <a:pt x="597402" y="954727"/>
                  </a:cubicBezTo>
                  <a:lnTo>
                    <a:pt x="831910" y="799734"/>
                  </a:lnTo>
                  <a:cubicBezTo>
                    <a:pt x="866545" y="843504"/>
                    <a:pt x="930043" y="850951"/>
                    <a:pt x="973770" y="816360"/>
                  </a:cubicBezTo>
                  <a:cubicBezTo>
                    <a:pt x="1017640" y="781767"/>
                    <a:pt x="1025000" y="718241"/>
                    <a:pt x="990365" y="674471"/>
                  </a:cubicBezTo>
                  <a:cubicBezTo>
                    <a:pt x="971172" y="650183"/>
                    <a:pt x="942020" y="636026"/>
                    <a:pt x="910993" y="636084"/>
                  </a:cubicBezTo>
                  <a:close/>
                  <a:moveTo>
                    <a:pt x="843455" y="660906"/>
                  </a:moveTo>
                  <a:cubicBezTo>
                    <a:pt x="836962" y="666360"/>
                    <a:pt x="831045" y="672610"/>
                    <a:pt x="826139" y="679522"/>
                  </a:cubicBezTo>
                  <a:lnTo>
                    <a:pt x="739551" y="636229"/>
                  </a:lnTo>
                  <a:lnTo>
                    <a:pt x="782845" y="565226"/>
                  </a:lnTo>
                  <a:close/>
                  <a:moveTo>
                    <a:pt x="518608" y="897867"/>
                  </a:moveTo>
                  <a:lnTo>
                    <a:pt x="518608" y="633919"/>
                  </a:lnTo>
                  <a:cubicBezTo>
                    <a:pt x="546316" y="629965"/>
                    <a:pt x="571138" y="614711"/>
                    <a:pt x="587156" y="591780"/>
                  </a:cubicBezTo>
                  <a:lnTo>
                    <a:pt x="698709" y="647629"/>
                  </a:lnTo>
                  <a:lnTo>
                    <a:pt x="543862" y="903784"/>
                  </a:lnTo>
                  <a:cubicBezTo>
                    <a:pt x="535780" y="900551"/>
                    <a:pt x="527266" y="898372"/>
                    <a:pt x="518608" y="897290"/>
                  </a:cubicBezTo>
                  <a:close/>
                  <a:moveTo>
                    <a:pt x="464346" y="904505"/>
                  </a:moveTo>
                  <a:lnTo>
                    <a:pt x="308632" y="648639"/>
                  </a:lnTo>
                  <a:lnTo>
                    <a:pt x="421052" y="592357"/>
                  </a:lnTo>
                  <a:cubicBezTo>
                    <a:pt x="437071" y="615288"/>
                    <a:pt x="461892" y="630542"/>
                    <a:pt x="489601" y="634497"/>
                  </a:cubicBezTo>
                  <a:lnTo>
                    <a:pt x="489601" y="897867"/>
                  </a:lnTo>
                  <a:cubicBezTo>
                    <a:pt x="480942" y="898834"/>
                    <a:pt x="472428" y="900868"/>
                    <a:pt x="464346" y="903928"/>
                  </a:cubicBezTo>
                  <a:close/>
                  <a:moveTo>
                    <a:pt x="489601" y="200549"/>
                  </a:moveTo>
                  <a:lnTo>
                    <a:pt x="489601" y="433902"/>
                  </a:lnTo>
                  <a:cubicBezTo>
                    <a:pt x="461892" y="437856"/>
                    <a:pt x="437071" y="453110"/>
                    <a:pt x="421052" y="476041"/>
                  </a:cubicBezTo>
                  <a:lnTo>
                    <a:pt x="315416" y="423223"/>
                  </a:lnTo>
                  <a:lnTo>
                    <a:pt x="462614" y="192323"/>
                  </a:lnTo>
                  <a:cubicBezTo>
                    <a:pt x="471273" y="196046"/>
                    <a:pt x="480364" y="198615"/>
                    <a:pt x="489601" y="199971"/>
                  </a:cubicBezTo>
                  <a:close/>
                  <a:moveTo>
                    <a:pt x="545594" y="192900"/>
                  </a:moveTo>
                  <a:lnTo>
                    <a:pt x="692792" y="423800"/>
                  </a:lnTo>
                  <a:lnTo>
                    <a:pt x="587156" y="477196"/>
                  </a:lnTo>
                  <a:cubicBezTo>
                    <a:pt x="571138" y="454265"/>
                    <a:pt x="546316" y="439011"/>
                    <a:pt x="518608" y="435057"/>
                  </a:cubicBezTo>
                  <a:lnTo>
                    <a:pt x="518608" y="199971"/>
                  </a:lnTo>
                  <a:cubicBezTo>
                    <a:pt x="527844" y="198658"/>
                    <a:pt x="536936" y="196075"/>
                    <a:pt x="545594" y="192323"/>
                  </a:cubicBezTo>
                  <a:close/>
                  <a:moveTo>
                    <a:pt x="504176" y="607077"/>
                  </a:moveTo>
                  <a:cubicBezTo>
                    <a:pt x="464346" y="607077"/>
                    <a:pt x="432020" y="574765"/>
                    <a:pt x="432020" y="534921"/>
                  </a:cubicBezTo>
                  <a:cubicBezTo>
                    <a:pt x="432020" y="495076"/>
                    <a:pt x="464346" y="462765"/>
                    <a:pt x="504176" y="462765"/>
                  </a:cubicBezTo>
                  <a:cubicBezTo>
                    <a:pt x="544007" y="462765"/>
                    <a:pt x="576333" y="495076"/>
                    <a:pt x="576333" y="534921"/>
                  </a:cubicBezTo>
                  <a:cubicBezTo>
                    <a:pt x="576333" y="574765"/>
                    <a:pt x="544007" y="607077"/>
                    <a:pt x="504176" y="607077"/>
                  </a:cubicBezTo>
                  <a:close/>
                  <a:moveTo>
                    <a:pt x="408497" y="503028"/>
                  </a:moveTo>
                  <a:cubicBezTo>
                    <a:pt x="400993" y="523477"/>
                    <a:pt x="400993" y="545932"/>
                    <a:pt x="408497" y="566381"/>
                  </a:cubicBezTo>
                  <a:lnTo>
                    <a:pt x="293047" y="624106"/>
                  </a:lnTo>
                  <a:lnTo>
                    <a:pt x="241673" y="539684"/>
                  </a:lnTo>
                  <a:lnTo>
                    <a:pt x="299398" y="449055"/>
                  </a:lnTo>
                  <a:close/>
                  <a:moveTo>
                    <a:pt x="599856" y="566381"/>
                  </a:moveTo>
                  <a:cubicBezTo>
                    <a:pt x="607216" y="545889"/>
                    <a:pt x="607216" y="523506"/>
                    <a:pt x="599856" y="503028"/>
                  </a:cubicBezTo>
                  <a:lnTo>
                    <a:pt x="708379" y="448767"/>
                  </a:lnTo>
                  <a:lnTo>
                    <a:pt x="765382" y="538095"/>
                  </a:lnTo>
                  <a:lnTo>
                    <a:pt x="713718" y="623385"/>
                  </a:lnTo>
                  <a:close/>
                  <a:moveTo>
                    <a:pt x="782122" y="510532"/>
                  </a:moveTo>
                  <a:lnTo>
                    <a:pt x="734499" y="435778"/>
                  </a:lnTo>
                  <a:lnTo>
                    <a:pt x="826139" y="389887"/>
                  </a:lnTo>
                  <a:cubicBezTo>
                    <a:pt x="831189" y="396886"/>
                    <a:pt x="836962" y="403236"/>
                    <a:pt x="843600" y="408792"/>
                  </a:cubicBezTo>
                  <a:close/>
                  <a:moveTo>
                    <a:pt x="909118" y="259861"/>
                  </a:moveTo>
                  <a:cubicBezTo>
                    <a:pt x="948947" y="259861"/>
                    <a:pt x="981275" y="292173"/>
                    <a:pt x="981275" y="332018"/>
                  </a:cubicBezTo>
                  <a:cubicBezTo>
                    <a:pt x="981275" y="371862"/>
                    <a:pt x="948947" y="404174"/>
                    <a:pt x="909118" y="404174"/>
                  </a:cubicBezTo>
                  <a:cubicBezTo>
                    <a:pt x="869288" y="404174"/>
                    <a:pt x="836962" y="371862"/>
                    <a:pt x="836962" y="332018"/>
                  </a:cubicBezTo>
                  <a:cubicBezTo>
                    <a:pt x="836673" y="292173"/>
                    <a:pt x="868710" y="259601"/>
                    <a:pt x="908540" y="259284"/>
                  </a:cubicBezTo>
                  <a:cubicBezTo>
                    <a:pt x="908685" y="259284"/>
                    <a:pt x="908974" y="259284"/>
                    <a:pt x="909118" y="259284"/>
                  </a:cubicBezTo>
                  <a:close/>
                  <a:moveTo>
                    <a:pt x="815171" y="295074"/>
                  </a:moveTo>
                  <a:cubicBezTo>
                    <a:pt x="810407" y="306864"/>
                    <a:pt x="807955" y="319447"/>
                    <a:pt x="807955" y="332162"/>
                  </a:cubicBezTo>
                  <a:cubicBezTo>
                    <a:pt x="808099" y="342970"/>
                    <a:pt x="809974" y="353694"/>
                    <a:pt x="813439" y="363911"/>
                  </a:cubicBezTo>
                  <a:lnTo>
                    <a:pt x="718769" y="411245"/>
                  </a:lnTo>
                  <a:lnTo>
                    <a:pt x="569839" y="177170"/>
                  </a:lnTo>
                  <a:cubicBezTo>
                    <a:pt x="575179" y="172869"/>
                    <a:pt x="579940" y="168036"/>
                    <a:pt x="584271" y="162739"/>
                  </a:cubicBezTo>
                  <a:close/>
                  <a:moveTo>
                    <a:pt x="504176" y="28384"/>
                  </a:moveTo>
                  <a:cubicBezTo>
                    <a:pt x="544007" y="28139"/>
                    <a:pt x="576477" y="60234"/>
                    <a:pt x="576766" y="100093"/>
                  </a:cubicBezTo>
                  <a:cubicBezTo>
                    <a:pt x="576910" y="124279"/>
                    <a:pt x="564931" y="146937"/>
                    <a:pt x="544872" y="160430"/>
                  </a:cubicBezTo>
                  <a:lnTo>
                    <a:pt x="544007" y="160430"/>
                  </a:lnTo>
                  <a:cubicBezTo>
                    <a:pt x="510670" y="182178"/>
                    <a:pt x="465933" y="172725"/>
                    <a:pt x="444142" y="139332"/>
                  </a:cubicBezTo>
                  <a:cubicBezTo>
                    <a:pt x="422350" y="105937"/>
                    <a:pt x="431876" y="61244"/>
                    <a:pt x="465213" y="39496"/>
                  </a:cubicBezTo>
                  <a:cubicBezTo>
                    <a:pt x="476901" y="31948"/>
                    <a:pt x="490323" y="27894"/>
                    <a:pt x="504176" y="27806"/>
                  </a:cubicBezTo>
                  <a:close/>
                  <a:moveTo>
                    <a:pt x="424660" y="162739"/>
                  </a:moveTo>
                  <a:cubicBezTo>
                    <a:pt x="428990" y="167963"/>
                    <a:pt x="433896" y="172783"/>
                    <a:pt x="439091" y="177170"/>
                  </a:cubicBezTo>
                  <a:lnTo>
                    <a:pt x="290161" y="411245"/>
                  </a:lnTo>
                  <a:lnTo>
                    <a:pt x="195492" y="363911"/>
                  </a:lnTo>
                  <a:cubicBezTo>
                    <a:pt x="199099" y="353694"/>
                    <a:pt x="200976" y="342985"/>
                    <a:pt x="201120" y="332162"/>
                  </a:cubicBezTo>
                  <a:cubicBezTo>
                    <a:pt x="201120" y="319447"/>
                    <a:pt x="198522" y="306849"/>
                    <a:pt x="193760" y="295074"/>
                  </a:cubicBezTo>
                  <a:close/>
                  <a:moveTo>
                    <a:pt x="26791" y="332162"/>
                  </a:moveTo>
                  <a:cubicBezTo>
                    <a:pt x="26791" y="292318"/>
                    <a:pt x="59117" y="260006"/>
                    <a:pt x="98947" y="260006"/>
                  </a:cubicBezTo>
                  <a:cubicBezTo>
                    <a:pt x="138778" y="260006"/>
                    <a:pt x="171104" y="292318"/>
                    <a:pt x="171104" y="332162"/>
                  </a:cubicBezTo>
                  <a:cubicBezTo>
                    <a:pt x="171104" y="372007"/>
                    <a:pt x="138778" y="404318"/>
                    <a:pt x="98947" y="404318"/>
                  </a:cubicBezTo>
                  <a:cubicBezTo>
                    <a:pt x="59117" y="404318"/>
                    <a:pt x="26791" y="372021"/>
                    <a:pt x="26791" y="332162"/>
                  </a:cubicBezTo>
                  <a:cubicBezTo>
                    <a:pt x="26791" y="331974"/>
                    <a:pt x="26791" y="331772"/>
                    <a:pt x="26791" y="331584"/>
                  </a:cubicBezTo>
                  <a:close/>
                  <a:moveTo>
                    <a:pt x="163310" y="409802"/>
                  </a:moveTo>
                  <a:cubicBezTo>
                    <a:pt x="170526" y="404073"/>
                    <a:pt x="176732" y="397362"/>
                    <a:pt x="182072" y="389887"/>
                  </a:cubicBezTo>
                  <a:lnTo>
                    <a:pt x="273854" y="435778"/>
                  </a:lnTo>
                  <a:lnTo>
                    <a:pt x="225365" y="511831"/>
                  </a:lnTo>
                  <a:close/>
                  <a:moveTo>
                    <a:pt x="224787" y="566525"/>
                  </a:moveTo>
                  <a:lnTo>
                    <a:pt x="268081" y="636806"/>
                  </a:lnTo>
                  <a:lnTo>
                    <a:pt x="182648" y="680099"/>
                  </a:lnTo>
                  <a:cubicBezTo>
                    <a:pt x="177741" y="673187"/>
                    <a:pt x="171824" y="666938"/>
                    <a:pt x="165331" y="661483"/>
                  </a:cubicBezTo>
                  <a:close/>
                  <a:moveTo>
                    <a:pt x="99092" y="809115"/>
                  </a:moveTo>
                  <a:cubicBezTo>
                    <a:pt x="59261" y="809115"/>
                    <a:pt x="26936" y="776803"/>
                    <a:pt x="26936" y="736959"/>
                  </a:cubicBezTo>
                  <a:cubicBezTo>
                    <a:pt x="26936" y="697114"/>
                    <a:pt x="59261" y="664802"/>
                    <a:pt x="99092" y="664802"/>
                  </a:cubicBezTo>
                  <a:cubicBezTo>
                    <a:pt x="108615" y="664816"/>
                    <a:pt x="118140" y="666722"/>
                    <a:pt x="126943" y="670431"/>
                  </a:cubicBezTo>
                  <a:lnTo>
                    <a:pt x="145849" y="682408"/>
                  </a:lnTo>
                  <a:cubicBezTo>
                    <a:pt x="173700" y="706119"/>
                    <a:pt x="179473" y="746930"/>
                    <a:pt x="159125" y="777366"/>
                  </a:cubicBezTo>
                  <a:lnTo>
                    <a:pt x="159125" y="777366"/>
                  </a:lnTo>
                  <a:cubicBezTo>
                    <a:pt x="145704" y="797296"/>
                    <a:pt x="123191" y="809201"/>
                    <a:pt x="99092" y="809115"/>
                  </a:cubicBezTo>
                  <a:close/>
                  <a:moveTo>
                    <a:pt x="191019" y="778665"/>
                  </a:moveTo>
                  <a:cubicBezTo>
                    <a:pt x="197079" y="765547"/>
                    <a:pt x="200253" y="751274"/>
                    <a:pt x="200398" y="736814"/>
                  </a:cubicBezTo>
                  <a:cubicBezTo>
                    <a:pt x="200253" y="726049"/>
                    <a:pt x="198379" y="715370"/>
                    <a:pt x="194771" y="705210"/>
                  </a:cubicBezTo>
                  <a:lnTo>
                    <a:pt x="282657" y="661916"/>
                  </a:lnTo>
                  <a:lnTo>
                    <a:pt x="439958" y="920236"/>
                  </a:lnTo>
                  <a:cubicBezTo>
                    <a:pt x="435772" y="923742"/>
                    <a:pt x="431731" y="927610"/>
                    <a:pt x="428123" y="931781"/>
                  </a:cubicBezTo>
                  <a:close/>
                  <a:moveTo>
                    <a:pt x="504176" y="1069599"/>
                  </a:moveTo>
                  <a:cubicBezTo>
                    <a:pt x="464346" y="1069757"/>
                    <a:pt x="431876" y="1037590"/>
                    <a:pt x="431731" y="997746"/>
                  </a:cubicBezTo>
                  <a:cubicBezTo>
                    <a:pt x="431731" y="983300"/>
                    <a:pt x="435917" y="969172"/>
                    <a:pt x="443997" y="957180"/>
                  </a:cubicBezTo>
                  <a:lnTo>
                    <a:pt x="443997" y="957180"/>
                  </a:lnTo>
                  <a:cubicBezTo>
                    <a:pt x="466222" y="924146"/>
                    <a:pt x="511103" y="915430"/>
                    <a:pt x="544151" y="937712"/>
                  </a:cubicBezTo>
                  <a:cubicBezTo>
                    <a:pt x="551800" y="942893"/>
                    <a:pt x="558438" y="949502"/>
                    <a:pt x="563633" y="957180"/>
                  </a:cubicBezTo>
                  <a:lnTo>
                    <a:pt x="563633" y="957180"/>
                  </a:lnTo>
                  <a:cubicBezTo>
                    <a:pt x="586002" y="990198"/>
                    <a:pt x="577342" y="1035051"/>
                    <a:pt x="544296" y="1057362"/>
                  </a:cubicBezTo>
                  <a:cubicBezTo>
                    <a:pt x="532317" y="1065486"/>
                    <a:pt x="518030" y="1069786"/>
                    <a:pt x="503599" y="1069743"/>
                  </a:cubicBezTo>
                  <a:close/>
                  <a:moveTo>
                    <a:pt x="579363" y="930193"/>
                  </a:moveTo>
                  <a:cubicBezTo>
                    <a:pt x="575899" y="926297"/>
                    <a:pt x="572147" y="922675"/>
                    <a:pt x="568108" y="919370"/>
                  </a:cubicBezTo>
                  <a:lnTo>
                    <a:pt x="724686" y="660761"/>
                  </a:lnTo>
                  <a:lnTo>
                    <a:pt x="813439" y="705210"/>
                  </a:lnTo>
                  <a:cubicBezTo>
                    <a:pt x="809974" y="715384"/>
                    <a:pt x="808099" y="726049"/>
                    <a:pt x="807955" y="736814"/>
                  </a:cubicBezTo>
                  <a:cubicBezTo>
                    <a:pt x="807955" y="749672"/>
                    <a:pt x="810552" y="762415"/>
                    <a:pt x="815315" y="774336"/>
                  </a:cubicBezTo>
                  <a:close/>
                  <a:moveTo>
                    <a:pt x="909118" y="809115"/>
                  </a:moveTo>
                  <a:cubicBezTo>
                    <a:pt x="869288" y="809288"/>
                    <a:pt x="836818" y="777121"/>
                    <a:pt x="836673" y="737276"/>
                  </a:cubicBezTo>
                  <a:cubicBezTo>
                    <a:pt x="836529" y="713306"/>
                    <a:pt x="848361" y="690866"/>
                    <a:pt x="868132" y="677357"/>
                  </a:cubicBezTo>
                  <a:lnTo>
                    <a:pt x="870153" y="676059"/>
                  </a:lnTo>
                  <a:cubicBezTo>
                    <a:pt x="903777" y="654686"/>
                    <a:pt x="948371" y="664629"/>
                    <a:pt x="969729" y="698254"/>
                  </a:cubicBezTo>
                  <a:cubicBezTo>
                    <a:pt x="991087" y="731893"/>
                    <a:pt x="981130" y="776486"/>
                    <a:pt x="947504" y="797858"/>
                  </a:cubicBezTo>
                  <a:cubicBezTo>
                    <a:pt x="936105" y="805161"/>
                    <a:pt x="922683" y="809072"/>
                    <a:pt x="909118" y="809115"/>
                  </a:cubicBezTo>
                  <a:close/>
                </a:path>
              </a:pathLst>
            </a:custGeom>
            <a:solidFill>
              <a:schemeClr val="bg1">
                <a:lumMod val="65000"/>
                <a:lumOff val="35000"/>
              </a:schemeClr>
            </a:solidFill>
            <a:ln w="14429"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371600" fontAlgn="auto">
                <a:spcBef>
                  <a:spcPts val="0"/>
                </a:spcBef>
                <a:spcAft>
                  <a:spcPts val="0"/>
                </a:spcAft>
                <a:defRPr/>
              </a:pPr>
              <a:endParaRPr lang="en-US" sz="3300" kern="0">
                <a:solidFill>
                  <a:srgbClr val="FFFFFF"/>
                </a:solidFill>
                <a:latin typeface="NVIDIA Sans" panose="020B0503020203020204" pitchFamily="34" charset="0"/>
                <a:ea typeface="MS PGothic" pitchFamily="34" charset="-128"/>
                <a:cs typeface="NVIDIA Sans" panose="020B0503020203020204" pitchFamily="34" charset="0"/>
              </a:endParaRPr>
            </a:p>
          </p:txBody>
        </p:sp>
        <p:sp>
          <p:nvSpPr>
            <p:cNvPr id="14" name="Freeform: Shape 16">
              <a:extLst>
                <a:ext uri="{FF2B5EF4-FFF2-40B4-BE49-F238E27FC236}">
                  <a16:creationId xmlns:a16="http://schemas.microsoft.com/office/drawing/2014/main" id="{B766FEC2-A736-82A2-C7B3-C1DA06EE2CE2}"/>
                </a:ext>
              </a:extLst>
            </p:cNvPr>
            <p:cNvSpPr/>
            <p:nvPr/>
          </p:nvSpPr>
          <p:spPr>
            <a:xfrm>
              <a:off x="22929957" y="10244153"/>
              <a:ext cx="1388719" cy="1388719"/>
            </a:xfrm>
            <a:custGeom>
              <a:avLst/>
              <a:gdLst>
                <a:gd name="connsiteX0" fmla="*/ 0 w 1388719"/>
                <a:gd name="connsiteY0" fmla="*/ 0 h 1388719"/>
                <a:gd name="connsiteX1" fmla="*/ 1388720 w 1388719"/>
                <a:gd name="connsiteY1" fmla="*/ 0 h 1388719"/>
                <a:gd name="connsiteX2" fmla="*/ 1388720 w 1388719"/>
                <a:gd name="connsiteY2" fmla="*/ 1388720 h 1388719"/>
                <a:gd name="connsiteX3" fmla="*/ 0 w 1388719"/>
                <a:gd name="connsiteY3" fmla="*/ 1388720 h 1388719"/>
              </a:gdLst>
              <a:ahLst/>
              <a:cxnLst>
                <a:cxn ang="0">
                  <a:pos x="connsiteX0" y="connsiteY0"/>
                </a:cxn>
                <a:cxn ang="0">
                  <a:pos x="connsiteX1" y="connsiteY1"/>
                </a:cxn>
                <a:cxn ang="0">
                  <a:pos x="connsiteX2" y="connsiteY2"/>
                </a:cxn>
                <a:cxn ang="0">
                  <a:pos x="connsiteX3" y="connsiteY3"/>
                </a:cxn>
              </a:cxnLst>
              <a:rect l="l" t="t" r="r" b="b"/>
              <a:pathLst>
                <a:path w="1388719" h="1388719">
                  <a:moveTo>
                    <a:pt x="0" y="0"/>
                  </a:moveTo>
                  <a:lnTo>
                    <a:pt x="1388720" y="0"/>
                  </a:lnTo>
                  <a:lnTo>
                    <a:pt x="1388720" y="1388720"/>
                  </a:lnTo>
                  <a:lnTo>
                    <a:pt x="0" y="1388720"/>
                  </a:lnTo>
                  <a:close/>
                </a:path>
              </a:pathLst>
            </a:custGeom>
            <a:noFill/>
            <a:ln w="14429" cap="flat">
              <a:noFill/>
              <a:prstDash val="solid"/>
              <a:miter/>
            </a:ln>
          </p:spPr>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1371600" fontAlgn="auto">
                <a:spcBef>
                  <a:spcPts val="0"/>
                </a:spcBef>
                <a:spcAft>
                  <a:spcPts val="0"/>
                </a:spcAft>
                <a:defRPr/>
              </a:pPr>
              <a:endParaRPr lang="en-US" sz="3300" kern="0">
                <a:solidFill>
                  <a:srgbClr val="FFFFFF"/>
                </a:solidFill>
                <a:latin typeface="NVIDIA Sans" panose="020B0503020203020204" pitchFamily="34" charset="0"/>
                <a:ea typeface="MS PGothic" pitchFamily="34" charset="-128"/>
                <a:cs typeface="NVIDIA Sans" panose="020B0503020203020204" pitchFamily="34" charset="0"/>
              </a:endParaRPr>
            </a:p>
          </p:txBody>
        </p:sp>
      </p:grpSp>
      <p:sp>
        <p:nvSpPr>
          <p:cNvPr id="18" name="TextBox 17">
            <a:extLst>
              <a:ext uri="{FF2B5EF4-FFF2-40B4-BE49-F238E27FC236}">
                <a16:creationId xmlns:a16="http://schemas.microsoft.com/office/drawing/2014/main" id="{DDC4030A-6753-73B7-F733-243DF5295EB2}"/>
              </a:ext>
            </a:extLst>
          </p:cNvPr>
          <p:cNvSpPr txBox="1"/>
          <p:nvPr/>
        </p:nvSpPr>
        <p:spPr>
          <a:xfrm>
            <a:off x="2182968" y="4463396"/>
            <a:ext cx="1278081" cy="323165"/>
          </a:xfrm>
          <a:prstGeom prst="rect">
            <a:avLst/>
          </a:prstGeom>
          <a:noFill/>
        </p:spPr>
        <p:txBody>
          <a:bodyPr wrap="square" rtlCol="0">
            <a:spAutoFit/>
          </a:bodyPr>
          <a:lstStyle/>
          <a:p>
            <a:pPr algn="ctr" defTabSz="1371600" fontAlgn="auto">
              <a:spcBef>
                <a:spcPts val="0"/>
              </a:spcBef>
              <a:spcAft>
                <a:spcPts val="0"/>
              </a:spcAft>
            </a:pPr>
            <a:r>
              <a:rPr lang="en-US" sz="1500" dirty="0">
                <a:solidFill>
                  <a:srgbClr val="000000"/>
                </a:solidFill>
                <a:latin typeface="NVIDIA Sans" panose="020B0503020203020204" pitchFamily="34" charset="0"/>
                <a:ea typeface="+mn-ea"/>
                <a:cs typeface="NVIDIA Sans" panose="020B0503020203020204" pitchFamily="34" charset="0"/>
              </a:rPr>
              <a:t>RIVA ASR</a:t>
            </a:r>
          </a:p>
        </p:txBody>
      </p:sp>
      <p:sp>
        <p:nvSpPr>
          <p:cNvPr id="25" name="Rounded Rectangular Callout 24">
            <a:extLst>
              <a:ext uri="{FF2B5EF4-FFF2-40B4-BE49-F238E27FC236}">
                <a16:creationId xmlns:a16="http://schemas.microsoft.com/office/drawing/2014/main" id="{AEB8E3C8-A527-4D38-FBFD-88D69F3A3FA7}"/>
              </a:ext>
            </a:extLst>
          </p:cNvPr>
          <p:cNvSpPr/>
          <p:nvPr/>
        </p:nvSpPr>
        <p:spPr>
          <a:xfrm>
            <a:off x="8415785" y="7535324"/>
            <a:ext cx="4539782" cy="381419"/>
          </a:xfrm>
          <a:prstGeom prst="wedgeRoundRectCallout">
            <a:avLst>
              <a:gd name="adj1" fmla="val -797"/>
              <a:gd name="adj2" fmla="val -43561"/>
              <a:gd name="adj3" fmla="val 16667"/>
            </a:avLst>
          </a:prstGeom>
          <a:solidFill>
            <a:srgbClr val="76B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fontAlgn="auto">
              <a:lnSpc>
                <a:spcPct val="90000"/>
              </a:lnSpc>
              <a:spcBef>
                <a:spcPts val="0"/>
              </a:spcBef>
              <a:spcAft>
                <a:spcPts val="0"/>
              </a:spcAft>
            </a:pPr>
            <a:r>
              <a:rPr lang="en-US" sz="1500" b="1" dirty="0">
                <a:solidFill>
                  <a:srgbClr val="FFFFFF"/>
                </a:solidFill>
                <a:latin typeface="Trebuchet MS" panose="020B0603020202020204" pitchFamily="34" charset="0"/>
              </a:rPr>
              <a:t>Question</a:t>
            </a:r>
            <a:r>
              <a:rPr lang="en-US" sz="1500" dirty="0">
                <a:solidFill>
                  <a:srgbClr val="FFFFFF"/>
                </a:solidFill>
                <a:latin typeface="Trebuchet MS" panose="020B0603020202020204" pitchFamily="34" charset="0"/>
              </a:rPr>
              <a:t>: Can you explain what’s going on here?</a:t>
            </a:r>
          </a:p>
        </p:txBody>
      </p:sp>
      <p:sp>
        <p:nvSpPr>
          <p:cNvPr id="26" name="Rounded Rectangular Callout 25">
            <a:extLst>
              <a:ext uri="{FF2B5EF4-FFF2-40B4-BE49-F238E27FC236}">
                <a16:creationId xmlns:a16="http://schemas.microsoft.com/office/drawing/2014/main" id="{25B91BA4-8B17-1A57-C5E1-18EDEE98DEE9}"/>
              </a:ext>
            </a:extLst>
          </p:cNvPr>
          <p:cNvSpPr/>
          <p:nvPr/>
        </p:nvSpPr>
        <p:spPr>
          <a:xfrm>
            <a:off x="10521555" y="8111551"/>
            <a:ext cx="6509145" cy="1220345"/>
          </a:xfrm>
          <a:prstGeom prst="wedgeRoundRectCallout">
            <a:avLst>
              <a:gd name="adj1" fmla="val -797"/>
              <a:gd name="adj2" fmla="val -43561"/>
              <a:gd name="adj3" fmla="val 16667"/>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1371600" fontAlgn="auto">
              <a:lnSpc>
                <a:spcPct val="90000"/>
              </a:lnSpc>
              <a:spcBef>
                <a:spcPts val="0"/>
              </a:spcBef>
              <a:spcAft>
                <a:spcPts val="0"/>
              </a:spcAft>
            </a:pPr>
            <a:r>
              <a:rPr lang="en-US" sz="1500" b="1" dirty="0">
                <a:solidFill>
                  <a:srgbClr val="FFFFFF"/>
                </a:solidFill>
                <a:latin typeface="Trebuchet MS" panose="020B0603020202020204" pitchFamily="34" charset="0"/>
              </a:rPr>
              <a:t>Response: </a:t>
            </a:r>
            <a:r>
              <a:rPr lang="en-US" sz="1500" dirty="0">
                <a:solidFill>
                  <a:srgbClr val="FFFFFF"/>
                </a:solidFill>
                <a:latin typeface="Trebuchet MS" panose="020B0603020202020204" pitchFamily="34" charset="0"/>
              </a:rPr>
              <a:t>Nice to meet you! I am </a:t>
            </a:r>
            <a:r>
              <a:rPr lang="en-US" sz="1500" dirty="0" err="1">
                <a:solidFill>
                  <a:srgbClr val="FFFFFF"/>
                </a:solidFill>
                <a:latin typeface="Trebuchet MS" panose="020B0603020202020204" pitchFamily="34" charset="0"/>
              </a:rPr>
              <a:t>VirtuVision</a:t>
            </a:r>
            <a:r>
              <a:rPr lang="en-US" sz="1500" dirty="0">
                <a:solidFill>
                  <a:srgbClr val="FFFFFF"/>
                </a:solidFill>
                <a:latin typeface="Trebuchet MS" panose="020B0603020202020204" pitchFamily="34" charset="0"/>
              </a:rPr>
              <a:t>, your assistive agent for designing industrial robot simulations through VR. Based on the provided images, I observe that we have a Universal Robots UR10 collaborative robot arm, also known as a </a:t>
            </a:r>
            <a:r>
              <a:rPr lang="en-US" sz="1500" dirty="0" err="1">
                <a:solidFill>
                  <a:srgbClr val="FFFFFF"/>
                </a:solidFill>
                <a:latin typeface="Trebuchet MS" panose="020B0603020202020204" pitchFamily="34" charset="0"/>
              </a:rPr>
              <a:t>Cobot</a:t>
            </a:r>
            <a:r>
              <a:rPr lang="en-US" sz="1500" dirty="0">
                <a:solidFill>
                  <a:srgbClr val="FFFFFF"/>
                </a:solidFill>
                <a:latin typeface="Trebuchet MS" panose="020B0603020202020204" pitchFamily="34" charset="0"/>
              </a:rPr>
              <a:t>.</a:t>
            </a:r>
          </a:p>
        </p:txBody>
      </p:sp>
      <p:pic>
        <p:nvPicPr>
          <p:cNvPr id="21" name="Picture 20" descr="A machine with a screen on it&#10;&#10;Description automatically generated">
            <a:extLst>
              <a:ext uri="{FF2B5EF4-FFF2-40B4-BE49-F238E27FC236}">
                <a16:creationId xmlns:a16="http://schemas.microsoft.com/office/drawing/2014/main" id="{A731BA45-EAB8-3E6D-D377-6CD4E540683C}"/>
              </a:ext>
            </a:extLst>
          </p:cNvPr>
          <p:cNvPicPr>
            <a:picLocks noChangeAspect="1"/>
          </p:cNvPicPr>
          <p:nvPr/>
        </p:nvPicPr>
        <p:blipFill>
          <a:blip r:embed="rId11"/>
          <a:stretch>
            <a:fillRect/>
          </a:stretch>
        </p:blipFill>
        <p:spPr>
          <a:xfrm>
            <a:off x="8417133" y="2476105"/>
            <a:ext cx="8613567" cy="4864411"/>
          </a:xfrm>
          <a:prstGeom prst="rect">
            <a:avLst/>
          </a:prstGeom>
        </p:spPr>
      </p:pic>
    </p:spTree>
    <p:extLst>
      <p:ext uri="{BB962C8B-B14F-4D97-AF65-F5344CB8AC3E}">
        <p14:creationId xmlns:p14="http://schemas.microsoft.com/office/powerpoint/2010/main" val="14373973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7ED3D14-E78A-5DBE-2B6C-C772BE5D661A}"/>
              </a:ext>
            </a:extLst>
          </p:cNvPr>
          <p:cNvSpPr txBox="1"/>
          <p:nvPr/>
        </p:nvSpPr>
        <p:spPr>
          <a:xfrm>
            <a:off x="2269671" y="4432536"/>
            <a:ext cx="1374865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a:solidFill>
                  <a:schemeClr val="bg1"/>
                </a:solidFill>
                <a:latin typeface="NVIDIA Sans" panose="020B0503020203020204" pitchFamily="34" charset="0"/>
                <a:cs typeface="NVIDIA Sans" panose="020B0503020203020204" pitchFamily="34" charset="0"/>
              </a:rPr>
              <a:t>GTC24-KEYNOTE-Metropolis-Video.mp4</a:t>
            </a:r>
          </a:p>
          <a:p>
            <a:pPr algn="ctr">
              <a:lnSpc>
                <a:spcPct val="90000"/>
              </a:lnSpc>
            </a:pPr>
            <a:r>
              <a:rPr lang="en-US" sz="4800" dirty="0">
                <a:solidFill>
                  <a:srgbClr val="FF0000"/>
                </a:solidFill>
                <a:latin typeface="NVIDIA Sans" panose="020B0503020203020204" pitchFamily="34" charset="0"/>
                <a:cs typeface="NVIDIA Sans" panose="020B0503020203020204" pitchFamily="34" charset="0"/>
              </a:rPr>
              <a:t>No Audio</a:t>
            </a:r>
          </a:p>
        </p:txBody>
      </p:sp>
    </p:spTree>
    <p:extLst>
      <p:ext uri="{BB962C8B-B14F-4D97-AF65-F5344CB8AC3E}">
        <p14:creationId xmlns:p14="http://schemas.microsoft.com/office/powerpoint/2010/main" val="172991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7B553-39EE-78C9-3F5D-110823B5E36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70E2A6-C75C-1ABE-68CD-4453B8857653}"/>
              </a:ext>
            </a:extLst>
          </p:cNvPr>
          <p:cNvSpPr txBox="1"/>
          <p:nvPr/>
        </p:nvSpPr>
        <p:spPr>
          <a:xfrm>
            <a:off x="2269671" y="4432536"/>
            <a:ext cx="1374865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a:solidFill>
                  <a:schemeClr val="bg1"/>
                </a:solidFill>
                <a:latin typeface="NVIDIA Sans" panose="020B0503020203020204" pitchFamily="34" charset="0"/>
                <a:cs typeface="NVIDIA Sans" panose="020B0503020203020204" pitchFamily="34" charset="0"/>
              </a:rPr>
              <a:t>VirtuVision-IsaacSIM.mp4</a:t>
            </a:r>
          </a:p>
          <a:p>
            <a:pPr algn="ctr">
              <a:lnSpc>
                <a:spcPct val="90000"/>
              </a:lnSpc>
            </a:pPr>
            <a:r>
              <a:rPr lang="en-US" sz="4800" u="sng" dirty="0">
                <a:solidFill>
                  <a:srgbClr val="FF0000"/>
                </a:solidFill>
                <a:highlight>
                  <a:srgbClr val="FFFF00"/>
                </a:highlight>
                <a:latin typeface="NVIDIA Sans" panose="020B0503020203020204" pitchFamily="34" charset="0"/>
                <a:cs typeface="NVIDIA Sans" panose="020B0503020203020204" pitchFamily="34" charset="0"/>
              </a:rPr>
              <a:t>With</a:t>
            </a:r>
            <a:r>
              <a:rPr lang="en-US" sz="4800" dirty="0">
                <a:solidFill>
                  <a:srgbClr val="FF0000"/>
                </a:solidFill>
                <a:latin typeface="NVIDIA Sans" panose="020B0503020203020204" pitchFamily="34" charset="0"/>
                <a:cs typeface="NVIDIA Sans" panose="020B0503020203020204" pitchFamily="34" charset="0"/>
              </a:rPr>
              <a:t> Audio</a:t>
            </a:r>
          </a:p>
        </p:txBody>
      </p:sp>
    </p:spTree>
    <p:extLst>
      <p:ext uri="{BB962C8B-B14F-4D97-AF65-F5344CB8AC3E}">
        <p14:creationId xmlns:p14="http://schemas.microsoft.com/office/powerpoint/2010/main" val="1393614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E06684-6337-DC32-D18C-5061005BBB6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1AD074E-4E20-E37E-A36D-705707F835DB}"/>
              </a:ext>
            </a:extLst>
          </p:cNvPr>
          <p:cNvSpPr>
            <a:spLocks noGrp="1"/>
          </p:cNvSpPr>
          <p:nvPr>
            <p:ph type="body" sz="quarter" idx="13"/>
          </p:nvPr>
        </p:nvSpPr>
        <p:spPr>
          <a:xfrm>
            <a:off x="736934" y="932618"/>
            <a:ext cx="9880266" cy="2971800"/>
          </a:xfrm>
        </p:spPr>
        <p:txBody>
          <a:bodyPr/>
          <a:lstStyle/>
          <a:p>
            <a:r>
              <a:rPr lang="en-US"/>
              <a:t>Visual AI Agents on NVIDIA Jetson</a:t>
            </a:r>
          </a:p>
        </p:txBody>
      </p:sp>
    </p:spTree>
    <p:extLst>
      <p:ext uri="{BB962C8B-B14F-4D97-AF65-F5344CB8AC3E}">
        <p14:creationId xmlns:p14="http://schemas.microsoft.com/office/powerpoint/2010/main" val="15103843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id="{E5210C10-54C8-53BE-9498-CEF635FC5424}"/>
              </a:ext>
            </a:extLst>
          </p:cNvPr>
          <p:cNvPicPr>
            <a:picLocks noChangeAspect="1"/>
          </p:cNvPicPr>
          <p:nvPr/>
        </p:nvPicPr>
        <p:blipFill>
          <a:blip r:embed="rId3"/>
          <a:stretch>
            <a:fillRect/>
          </a:stretch>
        </p:blipFill>
        <p:spPr>
          <a:xfrm>
            <a:off x="963386" y="3191256"/>
            <a:ext cx="16361229" cy="4435094"/>
          </a:xfrm>
          <a:prstGeom prst="rect">
            <a:avLst/>
          </a:prstGeom>
        </p:spPr>
      </p:pic>
      <p:sp>
        <p:nvSpPr>
          <p:cNvPr id="9" name="Title 1">
            <a:extLst>
              <a:ext uri="{FF2B5EF4-FFF2-40B4-BE49-F238E27FC236}">
                <a16:creationId xmlns:a16="http://schemas.microsoft.com/office/drawing/2014/main" id="{AA6602A4-ABC9-B71F-374B-A17825AE3610}"/>
              </a:ext>
            </a:extLst>
          </p:cNvPr>
          <p:cNvSpPr>
            <a:spLocks noGrp="1"/>
          </p:cNvSpPr>
          <p:nvPr>
            <p:ph type="title"/>
          </p:nvPr>
        </p:nvSpPr>
        <p:spPr>
          <a:xfrm>
            <a:off x="1257300" y="0"/>
            <a:ext cx="15773400" cy="1732050"/>
          </a:xfrm>
        </p:spPr>
        <p:txBody>
          <a:bodyPr/>
          <a:lstStyle/>
          <a:p>
            <a:r>
              <a:rPr lang="en-US"/>
              <a:t>Cloud-Native Vision AI Workflows for the Edge</a:t>
            </a:r>
            <a:br>
              <a:rPr lang="en-US"/>
            </a:br>
            <a:endParaRPr lang="en-US" b="0">
              <a:solidFill>
                <a:schemeClr val="tx2"/>
              </a:solidFill>
            </a:endParaRPr>
          </a:p>
        </p:txBody>
      </p:sp>
      <p:sp>
        <p:nvSpPr>
          <p:cNvPr id="2" name="Text Placeholder 17">
            <a:extLst>
              <a:ext uri="{FF2B5EF4-FFF2-40B4-BE49-F238E27FC236}">
                <a16:creationId xmlns:a16="http://schemas.microsoft.com/office/drawing/2014/main" id="{838497FE-D08D-9B42-82B1-9AEECC52CC34}"/>
              </a:ext>
            </a:extLst>
          </p:cNvPr>
          <p:cNvSpPr txBox="1">
            <a:spLocks/>
          </p:cNvSpPr>
          <p:nvPr/>
        </p:nvSpPr>
        <p:spPr>
          <a:xfrm>
            <a:off x="3849172" y="8710376"/>
            <a:ext cx="10589656" cy="750359"/>
          </a:xfrm>
          <a:prstGeom prst="rect">
            <a:avLst/>
          </a:prstGeom>
        </p:spPr>
        <p:txBody>
          <a:bodyPr/>
          <a:lstStyle>
            <a:lvl1pPr marL="342900" indent="-342900" algn="l" defTabSz="1371600" rtl="0" eaLnBrk="1" latinLnBrk="0" hangingPunct="1">
              <a:lnSpc>
                <a:spcPct val="90000"/>
              </a:lnSpc>
              <a:spcBef>
                <a:spcPts val="1500"/>
              </a:spcBef>
              <a:buFont typeface="NVIDIA Sans" panose="020B0503020203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NVIDIA Sans" panose="020B0503020203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NVIDIA Sans" panose="020B0503020203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NVIDIA Sans" panose="020B0503020203020204" pitchFamily="34" charset="0"/>
              <a:buChar char="•"/>
              <a:defRPr sz="2700" kern="1200">
                <a:solidFill>
                  <a:schemeClr val="tx1"/>
                </a:solidFill>
                <a:latin typeface="+mn-lt"/>
                <a:ea typeface="+mn-ea"/>
                <a:cs typeface="+mn-cs"/>
              </a:defRPr>
            </a:lvl9pPr>
          </a:lstStyle>
          <a:p>
            <a:pPr marL="0" indent="0" algn="ctr" fontAlgn="auto">
              <a:lnSpc>
                <a:spcPct val="150000"/>
              </a:lnSpc>
              <a:spcAft>
                <a:spcPts val="0"/>
              </a:spcAft>
              <a:buNone/>
            </a:pPr>
            <a:r>
              <a:rPr lang="en-US" sz="3200">
                <a:solidFill>
                  <a:schemeClr val="bg1"/>
                </a:solidFill>
                <a:latin typeface="NVIDIA Sans" panose="020B0503020203020204" pitchFamily="34" charset="0"/>
                <a:hlinkClick r:id="rId4"/>
              </a:rPr>
              <a:t>Build Visual AI Agent on NVIDIA Jetson</a:t>
            </a:r>
          </a:p>
        </p:txBody>
      </p:sp>
    </p:spTree>
    <p:extLst>
      <p:ext uri="{BB962C8B-B14F-4D97-AF65-F5344CB8AC3E}">
        <p14:creationId xmlns:p14="http://schemas.microsoft.com/office/powerpoint/2010/main" val="1048734502"/>
      </p:ext>
    </p:extLst>
  </p:cSld>
  <p:clrMapOvr>
    <a:masterClrMapping/>
  </p:clrMapOvr>
  <mc:AlternateContent xmlns:mc="http://schemas.openxmlformats.org/markup-compatibility/2006" xmlns:p14="http://schemas.microsoft.com/office/powerpoint/2010/main">
    <mc:Choice Requires="p14">
      <p:transition p14:dur="10" advTm="118616"/>
    </mc:Choice>
    <mc:Fallback xmlns="">
      <p:transition advTm="118616"/>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0D70AA-6A7A-065B-2950-F7557BD1F40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A6237F2-642F-AB40-7AE4-BE6B6451C6F9}"/>
              </a:ext>
            </a:extLst>
          </p:cNvPr>
          <p:cNvSpPr txBox="1"/>
          <p:nvPr/>
        </p:nvSpPr>
        <p:spPr>
          <a:xfrm>
            <a:off x="2269671" y="4432536"/>
            <a:ext cx="1374865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a:solidFill>
                  <a:schemeClr val="bg1"/>
                </a:solidFill>
                <a:latin typeface="NVIDIA Sans" panose="020B0503020203020204" pitchFamily="34" charset="0"/>
                <a:cs typeface="NVIDIA Sans" panose="020B0503020203020204" pitchFamily="34" charset="0"/>
              </a:rPr>
              <a:t>Video 2.mp4</a:t>
            </a:r>
          </a:p>
          <a:p>
            <a:pPr algn="ctr">
              <a:lnSpc>
                <a:spcPct val="90000"/>
              </a:lnSpc>
            </a:pPr>
            <a:r>
              <a:rPr lang="en-US" sz="4800" dirty="0">
                <a:solidFill>
                  <a:srgbClr val="FF0000"/>
                </a:solidFill>
                <a:latin typeface="NVIDIA Sans" panose="020B0503020203020204" pitchFamily="34" charset="0"/>
                <a:cs typeface="NVIDIA Sans" panose="020B0503020203020204" pitchFamily="34" charset="0"/>
              </a:rPr>
              <a:t>No Audio</a:t>
            </a:r>
          </a:p>
        </p:txBody>
      </p:sp>
    </p:spTree>
    <p:extLst>
      <p:ext uri="{BB962C8B-B14F-4D97-AF65-F5344CB8AC3E}">
        <p14:creationId xmlns:p14="http://schemas.microsoft.com/office/powerpoint/2010/main" val="67617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53D57-F7F3-0BCB-E31C-224EA33CEE6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A81EFFA6-F1FD-5738-B202-7C4FCD0DEED2}"/>
              </a:ext>
            </a:extLst>
          </p:cNvPr>
          <p:cNvSpPr>
            <a:spLocks noGrp="1"/>
          </p:cNvSpPr>
          <p:nvPr>
            <p:ph type="body" sz="quarter" idx="13"/>
          </p:nvPr>
        </p:nvSpPr>
        <p:spPr>
          <a:xfrm>
            <a:off x="736934" y="932618"/>
            <a:ext cx="9880266" cy="2971800"/>
          </a:xfrm>
        </p:spPr>
        <p:txBody>
          <a:bodyPr/>
          <a:lstStyle/>
          <a:p>
            <a:r>
              <a:rPr lang="en-US"/>
              <a:t>Next Steps</a:t>
            </a:r>
          </a:p>
        </p:txBody>
      </p:sp>
    </p:spTree>
    <p:extLst>
      <p:ext uri="{BB962C8B-B14F-4D97-AF65-F5344CB8AC3E}">
        <p14:creationId xmlns:p14="http://schemas.microsoft.com/office/powerpoint/2010/main" val="25378371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27908-55F8-313D-AE85-7015777669E6}"/>
              </a:ext>
            </a:extLst>
          </p:cNvPr>
          <p:cNvSpPr>
            <a:spLocks noGrp="1"/>
          </p:cNvSpPr>
          <p:nvPr>
            <p:ph type="title"/>
          </p:nvPr>
        </p:nvSpPr>
        <p:spPr>
          <a:xfrm>
            <a:off x="7825718" y="0"/>
            <a:ext cx="9738382" cy="1257301"/>
          </a:xfrm>
        </p:spPr>
        <p:txBody>
          <a:bodyPr/>
          <a:lstStyle/>
          <a:p>
            <a:r>
              <a:rPr lang="en-US" dirty="0"/>
              <a:t>Get Started Building Visual AI Agents</a:t>
            </a:r>
          </a:p>
        </p:txBody>
      </p:sp>
      <p:sp>
        <p:nvSpPr>
          <p:cNvPr id="3" name="Text Placeholder 2">
            <a:extLst>
              <a:ext uri="{FF2B5EF4-FFF2-40B4-BE49-F238E27FC236}">
                <a16:creationId xmlns:a16="http://schemas.microsoft.com/office/drawing/2014/main" id="{0AA433D3-567C-55F0-9601-E85DE4E657F2}"/>
              </a:ext>
            </a:extLst>
          </p:cNvPr>
          <p:cNvSpPr>
            <a:spLocks noGrp="1"/>
          </p:cNvSpPr>
          <p:nvPr>
            <p:ph type="body" sz="quarter" idx="10"/>
          </p:nvPr>
        </p:nvSpPr>
        <p:spPr>
          <a:xfrm>
            <a:off x="7960798" y="1243584"/>
            <a:ext cx="9603301" cy="704088"/>
          </a:xfrm>
        </p:spPr>
        <p:txBody>
          <a:bodyPr/>
          <a:lstStyle/>
          <a:p>
            <a:r>
              <a:rPr lang="en-US" sz="2400">
                <a:solidFill>
                  <a:srgbClr val="76B900"/>
                </a:solidFill>
                <a:latin typeface="NVIDIA Sans"/>
                <a:hlinkClick r:id="rId2"/>
              </a:rPr>
              <a:t>https://www.nvidia.com/en-us/use-cases/visual-ai-agents/</a:t>
            </a:r>
            <a:r>
              <a:rPr lang="en-US" sz="2400">
                <a:solidFill>
                  <a:srgbClr val="76B900"/>
                </a:solidFill>
                <a:latin typeface="NVIDIA Sans"/>
              </a:rPr>
              <a:t> </a:t>
            </a:r>
          </a:p>
        </p:txBody>
      </p:sp>
      <p:grpSp>
        <p:nvGrpSpPr>
          <p:cNvPr id="5" name="Group 4">
            <a:extLst>
              <a:ext uri="{FF2B5EF4-FFF2-40B4-BE49-F238E27FC236}">
                <a16:creationId xmlns:a16="http://schemas.microsoft.com/office/drawing/2014/main" id="{24C3FF01-B85A-FC9A-D223-1AF5C0B7AF54}"/>
              </a:ext>
            </a:extLst>
          </p:cNvPr>
          <p:cNvGrpSpPr/>
          <p:nvPr/>
        </p:nvGrpSpPr>
        <p:grpSpPr>
          <a:xfrm>
            <a:off x="564475" y="132166"/>
            <a:ext cx="7162465" cy="10715084"/>
            <a:chOff x="-5776608" y="-4687459"/>
            <a:chExt cx="7780192" cy="11639205"/>
          </a:xfrm>
        </p:grpSpPr>
        <p:pic>
          <p:nvPicPr>
            <p:cNvPr id="6" name="Picture 5">
              <a:extLst>
                <a:ext uri="{FF2B5EF4-FFF2-40B4-BE49-F238E27FC236}">
                  <a16:creationId xmlns:a16="http://schemas.microsoft.com/office/drawing/2014/main" id="{11BBB202-46CE-2387-7689-E0F56ED5ED43}"/>
                </a:ext>
              </a:extLst>
            </p:cNvPr>
            <p:cNvPicPr>
              <a:picLocks noChangeAspect="1"/>
            </p:cNvPicPr>
            <p:nvPr/>
          </p:nvPicPr>
          <p:blipFill>
            <a:blip r:embed="rId3"/>
            <a:stretch>
              <a:fillRect/>
            </a:stretch>
          </p:blipFill>
          <p:spPr>
            <a:xfrm>
              <a:off x="-5776608" y="-4687459"/>
              <a:ext cx="7772400" cy="5923104"/>
            </a:xfrm>
            <a:prstGeom prst="rect">
              <a:avLst/>
            </a:prstGeom>
          </p:spPr>
        </p:pic>
        <p:pic>
          <p:nvPicPr>
            <p:cNvPr id="7" name="Picture 6">
              <a:extLst>
                <a:ext uri="{FF2B5EF4-FFF2-40B4-BE49-F238E27FC236}">
                  <a16:creationId xmlns:a16="http://schemas.microsoft.com/office/drawing/2014/main" id="{C203A79F-E50B-636F-B371-6AF73DF723CB}"/>
                </a:ext>
              </a:extLst>
            </p:cNvPr>
            <p:cNvPicPr>
              <a:picLocks noChangeAspect="1"/>
            </p:cNvPicPr>
            <p:nvPr/>
          </p:nvPicPr>
          <p:blipFill>
            <a:blip r:embed="rId4"/>
            <a:stretch>
              <a:fillRect/>
            </a:stretch>
          </p:blipFill>
          <p:spPr>
            <a:xfrm>
              <a:off x="-5776608" y="1235645"/>
              <a:ext cx="7772400" cy="4693955"/>
            </a:xfrm>
            <a:prstGeom prst="rect">
              <a:avLst/>
            </a:prstGeom>
          </p:spPr>
        </p:pic>
        <p:pic>
          <p:nvPicPr>
            <p:cNvPr id="8" name="Picture 7">
              <a:extLst>
                <a:ext uri="{FF2B5EF4-FFF2-40B4-BE49-F238E27FC236}">
                  <a16:creationId xmlns:a16="http://schemas.microsoft.com/office/drawing/2014/main" id="{E86FEB27-4D97-FB02-AB82-4A842468AE94}"/>
                </a:ext>
              </a:extLst>
            </p:cNvPr>
            <p:cNvPicPr>
              <a:picLocks noChangeAspect="1"/>
            </p:cNvPicPr>
            <p:nvPr/>
          </p:nvPicPr>
          <p:blipFill rotWithShape="1">
            <a:blip r:embed="rId5"/>
            <a:srcRect b="74365"/>
            <a:stretch/>
          </p:blipFill>
          <p:spPr>
            <a:xfrm>
              <a:off x="-5768818" y="5624986"/>
              <a:ext cx="7772401" cy="1326760"/>
            </a:xfrm>
            <a:prstGeom prst="rect">
              <a:avLst/>
            </a:prstGeom>
          </p:spPr>
        </p:pic>
      </p:grpSp>
      <p:sp>
        <p:nvSpPr>
          <p:cNvPr id="9" name="Google Shape;62;p1">
            <a:extLst>
              <a:ext uri="{FF2B5EF4-FFF2-40B4-BE49-F238E27FC236}">
                <a16:creationId xmlns:a16="http://schemas.microsoft.com/office/drawing/2014/main" id="{C9901351-54A5-4406-61BB-15DD21801E39}"/>
              </a:ext>
            </a:extLst>
          </p:cNvPr>
          <p:cNvSpPr/>
          <p:nvPr/>
        </p:nvSpPr>
        <p:spPr>
          <a:xfrm>
            <a:off x="10227294" y="8587992"/>
            <a:ext cx="5358652" cy="639192"/>
          </a:xfrm>
          <a:prstGeom prst="rect">
            <a:avLst/>
          </a:prstGeom>
          <a:noFill/>
          <a:ln>
            <a:noFill/>
          </a:ln>
        </p:spPr>
        <p:txBody>
          <a:bodyPr spcFirstLastPara="1" wrap="square" lIns="45713" tIns="22850" rIns="45713" bIns="22850" anchor="t" anchorCtr="0">
            <a:noAutofit/>
          </a:bodyPr>
          <a:lstStyle/>
          <a:p>
            <a:pPr defTabSz="228578" fontAlgn="auto">
              <a:spcBef>
                <a:spcPts val="0"/>
              </a:spcBef>
              <a:spcAft>
                <a:spcPts val="0"/>
              </a:spcAft>
              <a:buClr>
                <a:srgbClr val="000000"/>
              </a:buClr>
              <a:buSzPts val="2400"/>
              <a:defRPr/>
            </a:pPr>
            <a:r>
              <a:rPr lang="en-US" sz="2100" dirty="0">
                <a:solidFill>
                  <a:schemeClr val="bg1"/>
                </a:solidFill>
                <a:latin typeface="NVIDIA Sans"/>
                <a:ea typeface="NVIDIA Sans"/>
                <a:cs typeface="NVIDIA Sans"/>
                <a:sym typeface="NVIDIA Sans"/>
              </a:rPr>
              <a:t>Videos showing a wide range of visual AI agents use-cases </a:t>
            </a:r>
            <a:endParaRPr lang="en-US" sz="1350" dirty="0">
              <a:solidFill>
                <a:schemeClr val="bg1"/>
              </a:solidFill>
              <a:latin typeface="NVIDIA Sans" panose="020B0503020203020204" pitchFamily="34" charset="0"/>
              <a:ea typeface="NVIDIA Sans" panose="020B0503020203020204" pitchFamily="34" charset="0"/>
              <a:cs typeface="NVIDIA Sans" panose="020B0503020203020204" pitchFamily="34" charset="0"/>
              <a:sym typeface="NVIDIA Sans" panose="020B0503020203020204" pitchFamily="34" charset="0"/>
            </a:endParaRPr>
          </a:p>
        </p:txBody>
      </p:sp>
      <p:sp>
        <p:nvSpPr>
          <p:cNvPr id="10" name="Google Shape;62;p1">
            <a:extLst>
              <a:ext uri="{FF2B5EF4-FFF2-40B4-BE49-F238E27FC236}">
                <a16:creationId xmlns:a16="http://schemas.microsoft.com/office/drawing/2014/main" id="{4802B11D-4E23-D113-90D3-8455DFBC8214}"/>
              </a:ext>
            </a:extLst>
          </p:cNvPr>
          <p:cNvSpPr/>
          <p:nvPr/>
        </p:nvSpPr>
        <p:spPr>
          <a:xfrm>
            <a:off x="10227294" y="2951274"/>
            <a:ext cx="5358652" cy="860123"/>
          </a:xfrm>
          <a:prstGeom prst="rect">
            <a:avLst/>
          </a:prstGeom>
          <a:noFill/>
          <a:ln>
            <a:noFill/>
          </a:ln>
        </p:spPr>
        <p:txBody>
          <a:bodyPr spcFirstLastPara="1" wrap="square" lIns="45713" tIns="22850" rIns="45713" bIns="22850" anchor="t" anchorCtr="0">
            <a:noAutofit/>
          </a:bodyPr>
          <a:lstStyle/>
          <a:p>
            <a:pPr defTabSz="228578" fontAlgn="auto">
              <a:spcBef>
                <a:spcPts val="0"/>
              </a:spcBef>
              <a:spcAft>
                <a:spcPts val="0"/>
              </a:spcAft>
              <a:buClr>
                <a:srgbClr val="000000"/>
              </a:buClr>
              <a:buSzPts val="2400"/>
              <a:defRPr/>
            </a:pPr>
            <a:r>
              <a:rPr lang="en-US" sz="2100" dirty="0">
                <a:solidFill>
                  <a:schemeClr val="bg1"/>
                </a:solidFill>
                <a:latin typeface="NVIDIA Sans"/>
                <a:ea typeface="NVIDIA Sans"/>
                <a:cs typeface="NVIDIA Sans"/>
                <a:sym typeface="NVIDIA Sans"/>
              </a:rPr>
              <a:t>One NVIDIA page to help connect you with developer tools and helpful content</a:t>
            </a:r>
            <a:endParaRPr sz="1350" dirty="0">
              <a:solidFill>
                <a:schemeClr val="bg1"/>
              </a:solidFill>
              <a:latin typeface="NVIDIA Sans" panose="020B0503020203020204" pitchFamily="34" charset="0"/>
              <a:ea typeface="NVIDIA Sans" panose="020B0503020203020204" pitchFamily="34" charset="0"/>
              <a:cs typeface="NVIDIA Sans" panose="020B0503020203020204" pitchFamily="34" charset="0"/>
              <a:sym typeface="NVIDIA Sans" panose="020B0503020203020204" pitchFamily="34" charset="0"/>
            </a:endParaRPr>
          </a:p>
        </p:txBody>
      </p:sp>
      <p:sp>
        <p:nvSpPr>
          <p:cNvPr id="11" name="Google Shape;62;p1">
            <a:extLst>
              <a:ext uri="{FF2B5EF4-FFF2-40B4-BE49-F238E27FC236}">
                <a16:creationId xmlns:a16="http://schemas.microsoft.com/office/drawing/2014/main" id="{56ED7B83-1B82-5387-5111-20C4BC193103}"/>
              </a:ext>
            </a:extLst>
          </p:cNvPr>
          <p:cNvSpPr/>
          <p:nvPr/>
        </p:nvSpPr>
        <p:spPr>
          <a:xfrm>
            <a:off x="10227294" y="6148938"/>
            <a:ext cx="5358652" cy="480818"/>
          </a:xfrm>
          <a:prstGeom prst="rect">
            <a:avLst/>
          </a:prstGeom>
          <a:noFill/>
          <a:ln>
            <a:noFill/>
          </a:ln>
        </p:spPr>
        <p:txBody>
          <a:bodyPr spcFirstLastPara="1" wrap="square" lIns="45713" tIns="22850" rIns="45713" bIns="22850" anchor="t" anchorCtr="0">
            <a:noAutofit/>
          </a:bodyPr>
          <a:lstStyle/>
          <a:p>
            <a:pPr defTabSz="228578" fontAlgn="auto">
              <a:spcBef>
                <a:spcPts val="0"/>
              </a:spcBef>
              <a:spcAft>
                <a:spcPts val="0"/>
              </a:spcAft>
              <a:buClr>
                <a:srgbClr val="000000"/>
              </a:buClr>
              <a:buSzPts val="2400"/>
              <a:defRPr/>
            </a:pPr>
            <a:r>
              <a:rPr lang="en-US" sz="2100" dirty="0">
                <a:solidFill>
                  <a:schemeClr val="bg1"/>
                </a:solidFill>
                <a:latin typeface="NVIDIA Sans"/>
                <a:ea typeface="NVIDIA Sans" panose="020B0503020203020204" pitchFamily="34" charset="0"/>
                <a:cs typeface="NVIDIA Sans"/>
                <a:sym typeface="NVIDIA Sans"/>
              </a:rPr>
              <a:t>Links to NVIDIA NIM GitHub repos</a:t>
            </a:r>
            <a:endParaRPr lang="en-US" sz="1350" dirty="0">
              <a:solidFill>
                <a:schemeClr val="bg1"/>
              </a:solidFill>
              <a:latin typeface="NVIDIA Sans" panose="020B0503020203020204" pitchFamily="34" charset="0"/>
              <a:ea typeface="NVIDIA Sans" panose="020B0503020203020204" pitchFamily="34" charset="0"/>
              <a:cs typeface="NVIDIA Sans" panose="020B0503020203020204" pitchFamily="34" charset="0"/>
              <a:sym typeface="NVIDIA Sans" panose="020B0503020203020204" pitchFamily="34" charset="0"/>
            </a:endParaRPr>
          </a:p>
        </p:txBody>
      </p:sp>
      <p:sp>
        <p:nvSpPr>
          <p:cNvPr id="12" name="Google Shape;62;p1">
            <a:extLst>
              <a:ext uri="{FF2B5EF4-FFF2-40B4-BE49-F238E27FC236}">
                <a16:creationId xmlns:a16="http://schemas.microsoft.com/office/drawing/2014/main" id="{9E6409D3-E3D0-BB64-6BC0-8797FAA6A0EF}"/>
              </a:ext>
            </a:extLst>
          </p:cNvPr>
          <p:cNvSpPr/>
          <p:nvPr/>
        </p:nvSpPr>
        <p:spPr>
          <a:xfrm>
            <a:off x="10213282" y="4550106"/>
            <a:ext cx="5358652" cy="860123"/>
          </a:xfrm>
          <a:prstGeom prst="rect">
            <a:avLst/>
          </a:prstGeom>
          <a:noFill/>
          <a:ln>
            <a:noFill/>
          </a:ln>
        </p:spPr>
        <p:txBody>
          <a:bodyPr spcFirstLastPara="1" wrap="square" lIns="45713" tIns="22850" rIns="45713" bIns="22850" anchor="t" anchorCtr="0">
            <a:noAutofit/>
          </a:bodyPr>
          <a:lstStyle/>
          <a:p>
            <a:pPr defTabSz="228578" fontAlgn="auto">
              <a:spcBef>
                <a:spcPts val="0"/>
              </a:spcBef>
              <a:spcAft>
                <a:spcPts val="0"/>
              </a:spcAft>
              <a:buClr>
                <a:srgbClr val="000000"/>
              </a:buClr>
              <a:buSzPts val="2400"/>
              <a:defRPr/>
            </a:pPr>
            <a:r>
              <a:rPr lang="en-US" sz="2100" dirty="0">
                <a:solidFill>
                  <a:schemeClr val="bg1"/>
                </a:solidFill>
                <a:latin typeface="NVIDIA Sans"/>
                <a:ea typeface="NVIDIA Sans"/>
                <a:cs typeface="NVIDIA Sans"/>
                <a:sym typeface="NVIDIA Sans"/>
              </a:rPr>
              <a:t>Links to 5 sample / reference apps to get experimenting with VLMs and customizing visual agents in minutes</a:t>
            </a:r>
            <a:endParaRPr lang="en-US" sz="1350" dirty="0">
              <a:solidFill>
                <a:schemeClr val="bg1"/>
              </a:solidFill>
              <a:latin typeface="NVIDIA Sans" panose="020B0503020203020204" pitchFamily="34" charset="0"/>
              <a:ea typeface="NVIDIA Sans" panose="020B0503020203020204" pitchFamily="34" charset="0"/>
              <a:cs typeface="NVIDIA Sans" panose="020B0503020203020204" pitchFamily="34" charset="0"/>
              <a:sym typeface="NVIDIA Sans" panose="020B0503020203020204" pitchFamily="34" charset="0"/>
            </a:endParaRPr>
          </a:p>
        </p:txBody>
      </p:sp>
      <p:sp>
        <p:nvSpPr>
          <p:cNvPr id="17" name="Oval 16">
            <a:extLst>
              <a:ext uri="{FF2B5EF4-FFF2-40B4-BE49-F238E27FC236}">
                <a16:creationId xmlns:a16="http://schemas.microsoft.com/office/drawing/2014/main" id="{5167EBC7-B43E-AC97-36CB-87D516E863FB}"/>
              </a:ext>
            </a:extLst>
          </p:cNvPr>
          <p:cNvSpPr/>
          <p:nvPr/>
        </p:nvSpPr>
        <p:spPr>
          <a:xfrm>
            <a:off x="7194935" y="2622759"/>
            <a:ext cx="135081" cy="135081"/>
          </a:xfrm>
          <a:prstGeom prst="ellipse">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68580" tIns="137160" rIns="68580" bIns="137160" rtlCol="0" anchor="ctr"/>
          <a:lstStyle/>
          <a:p>
            <a:pPr algn="ctr" defTabSz="1371600" fontAlgn="auto">
              <a:lnSpc>
                <a:spcPct val="90000"/>
              </a:lnSpc>
              <a:spcBef>
                <a:spcPts val="0"/>
              </a:spcBef>
              <a:spcAft>
                <a:spcPts val="0"/>
              </a:spcAft>
              <a:defRPr/>
            </a:pPr>
            <a:endParaRPr lang="en-US" sz="4800">
              <a:solidFill>
                <a:schemeClr val="bg1"/>
              </a:solidFill>
              <a:latin typeface="NVIDIA Sans"/>
            </a:endParaRPr>
          </a:p>
        </p:txBody>
      </p:sp>
      <p:sp>
        <p:nvSpPr>
          <p:cNvPr id="18" name="Oval 17">
            <a:extLst>
              <a:ext uri="{FF2B5EF4-FFF2-40B4-BE49-F238E27FC236}">
                <a16:creationId xmlns:a16="http://schemas.microsoft.com/office/drawing/2014/main" id="{5C49D4A5-06D2-9A07-0687-49A1E42CFE38}"/>
              </a:ext>
            </a:extLst>
          </p:cNvPr>
          <p:cNvSpPr/>
          <p:nvPr/>
        </p:nvSpPr>
        <p:spPr>
          <a:xfrm>
            <a:off x="4119312" y="8488763"/>
            <a:ext cx="135081" cy="135081"/>
          </a:xfrm>
          <a:prstGeom prst="ellipse">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68580" tIns="137160" rIns="68580" bIns="137160" rtlCol="0" anchor="ctr"/>
          <a:lstStyle/>
          <a:p>
            <a:pPr algn="ctr" defTabSz="1371600" fontAlgn="auto">
              <a:lnSpc>
                <a:spcPct val="90000"/>
              </a:lnSpc>
              <a:spcBef>
                <a:spcPts val="0"/>
              </a:spcBef>
              <a:spcAft>
                <a:spcPts val="0"/>
              </a:spcAft>
              <a:defRPr/>
            </a:pPr>
            <a:endParaRPr lang="en-US" sz="4800">
              <a:solidFill>
                <a:schemeClr val="bg1"/>
              </a:solidFill>
              <a:latin typeface="NVIDIA Sans"/>
            </a:endParaRPr>
          </a:p>
        </p:txBody>
      </p:sp>
      <p:sp>
        <p:nvSpPr>
          <p:cNvPr id="19" name="Oval 18">
            <a:extLst>
              <a:ext uri="{FF2B5EF4-FFF2-40B4-BE49-F238E27FC236}">
                <a16:creationId xmlns:a16="http://schemas.microsoft.com/office/drawing/2014/main" id="{DC2F3EE4-B87A-090E-23F9-05A2156A9726}"/>
              </a:ext>
            </a:extLst>
          </p:cNvPr>
          <p:cNvSpPr/>
          <p:nvPr/>
        </p:nvSpPr>
        <p:spPr>
          <a:xfrm>
            <a:off x="2631925" y="5176094"/>
            <a:ext cx="135081" cy="135081"/>
          </a:xfrm>
          <a:prstGeom prst="ellipse">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68580" tIns="137160" rIns="68580" bIns="137160" rtlCol="0" anchor="ctr"/>
          <a:lstStyle/>
          <a:p>
            <a:pPr algn="ctr" defTabSz="1371600" fontAlgn="auto">
              <a:lnSpc>
                <a:spcPct val="90000"/>
              </a:lnSpc>
              <a:spcBef>
                <a:spcPts val="0"/>
              </a:spcBef>
              <a:spcAft>
                <a:spcPts val="0"/>
              </a:spcAft>
              <a:defRPr/>
            </a:pPr>
            <a:endParaRPr lang="en-US" sz="4800">
              <a:solidFill>
                <a:schemeClr val="bg1"/>
              </a:solidFill>
              <a:latin typeface="NVIDIA Sans"/>
            </a:endParaRPr>
          </a:p>
        </p:txBody>
      </p:sp>
      <p:sp>
        <p:nvSpPr>
          <p:cNvPr id="20" name="Oval 19">
            <a:extLst>
              <a:ext uri="{FF2B5EF4-FFF2-40B4-BE49-F238E27FC236}">
                <a16:creationId xmlns:a16="http://schemas.microsoft.com/office/drawing/2014/main" id="{37E4D96E-F699-ECF9-DCFF-0074FE63CDAA}"/>
              </a:ext>
            </a:extLst>
          </p:cNvPr>
          <p:cNvSpPr/>
          <p:nvPr/>
        </p:nvSpPr>
        <p:spPr>
          <a:xfrm>
            <a:off x="5715831" y="5733066"/>
            <a:ext cx="135081" cy="135081"/>
          </a:xfrm>
          <a:prstGeom prst="ellipse">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68580" tIns="137160" rIns="68580" bIns="137160" rtlCol="0" anchor="ctr"/>
          <a:lstStyle/>
          <a:p>
            <a:pPr algn="ctr" defTabSz="1371600" fontAlgn="auto">
              <a:lnSpc>
                <a:spcPct val="90000"/>
              </a:lnSpc>
              <a:spcBef>
                <a:spcPts val="0"/>
              </a:spcBef>
              <a:spcAft>
                <a:spcPts val="0"/>
              </a:spcAft>
              <a:defRPr/>
            </a:pPr>
            <a:endParaRPr lang="en-US" sz="4800">
              <a:solidFill>
                <a:schemeClr val="bg1"/>
              </a:solidFill>
              <a:latin typeface="NVIDIA Sans"/>
            </a:endParaRPr>
          </a:p>
        </p:txBody>
      </p:sp>
      <p:sp>
        <p:nvSpPr>
          <p:cNvPr id="22" name="Rectangle 21">
            <a:extLst>
              <a:ext uri="{FF2B5EF4-FFF2-40B4-BE49-F238E27FC236}">
                <a16:creationId xmlns:a16="http://schemas.microsoft.com/office/drawing/2014/main" id="{C722EC68-1F23-D706-97E3-9FA2E1AF3D8C}"/>
              </a:ext>
            </a:extLst>
          </p:cNvPr>
          <p:cNvSpPr/>
          <p:nvPr/>
        </p:nvSpPr>
        <p:spPr>
          <a:xfrm>
            <a:off x="532954" y="132166"/>
            <a:ext cx="7155292" cy="10877550"/>
          </a:xfrm>
          <a:prstGeom prst="rect">
            <a:avLst/>
          </a:prstGeom>
          <a:noFill/>
          <a:ln w="2857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13" name="Straight Connector 12">
            <a:extLst>
              <a:ext uri="{FF2B5EF4-FFF2-40B4-BE49-F238E27FC236}">
                <a16:creationId xmlns:a16="http://schemas.microsoft.com/office/drawing/2014/main" id="{FB7CEF10-5D22-4251-9935-E53443E41BB3}"/>
              </a:ext>
            </a:extLst>
          </p:cNvPr>
          <p:cNvCxnSpPr>
            <a:cxnSpLocks/>
          </p:cNvCxnSpPr>
          <p:nvPr/>
        </p:nvCxnSpPr>
        <p:spPr>
          <a:xfrm flipH="1" flipV="1">
            <a:off x="7205081" y="2706039"/>
            <a:ext cx="3008201" cy="53613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CE68DEA-A3BA-6059-6B74-495429C2E685}"/>
              </a:ext>
            </a:extLst>
          </p:cNvPr>
          <p:cNvCxnSpPr>
            <a:cxnSpLocks/>
          </p:cNvCxnSpPr>
          <p:nvPr/>
        </p:nvCxnSpPr>
        <p:spPr>
          <a:xfrm flipH="1" flipV="1">
            <a:off x="4172841" y="8556303"/>
            <a:ext cx="5958195" cy="37891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4F0F5646-D2E0-406D-093E-6FE249AC02F8}"/>
              </a:ext>
            </a:extLst>
          </p:cNvPr>
          <p:cNvCxnSpPr>
            <a:cxnSpLocks/>
          </p:cNvCxnSpPr>
          <p:nvPr/>
        </p:nvCxnSpPr>
        <p:spPr>
          <a:xfrm flipH="1">
            <a:off x="2747956" y="5059801"/>
            <a:ext cx="7383080" cy="154191"/>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28EB656-FB9F-8760-4C47-BB9E364D2550}"/>
              </a:ext>
            </a:extLst>
          </p:cNvPr>
          <p:cNvCxnSpPr>
            <a:cxnSpLocks/>
          </p:cNvCxnSpPr>
          <p:nvPr/>
        </p:nvCxnSpPr>
        <p:spPr>
          <a:xfrm flipH="1" flipV="1">
            <a:off x="5809299" y="5788240"/>
            <a:ext cx="4321737" cy="555119"/>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Google Shape;62;p1">
            <a:extLst>
              <a:ext uri="{FF2B5EF4-FFF2-40B4-BE49-F238E27FC236}">
                <a16:creationId xmlns:a16="http://schemas.microsoft.com/office/drawing/2014/main" id="{B52FD6B7-7396-2AEC-D762-6D9F4D8FF514}"/>
              </a:ext>
            </a:extLst>
          </p:cNvPr>
          <p:cNvSpPr/>
          <p:nvPr/>
        </p:nvSpPr>
        <p:spPr>
          <a:xfrm>
            <a:off x="10227294" y="7368465"/>
            <a:ext cx="5358652" cy="480818"/>
          </a:xfrm>
          <a:prstGeom prst="rect">
            <a:avLst/>
          </a:prstGeom>
          <a:noFill/>
          <a:ln>
            <a:noFill/>
          </a:ln>
        </p:spPr>
        <p:txBody>
          <a:bodyPr spcFirstLastPara="1" wrap="square" lIns="45713" tIns="22850" rIns="45713" bIns="22850" anchor="t" anchorCtr="0">
            <a:noAutofit/>
          </a:bodyPr>
          <a:lstStyle/>
          <a:p>
            <a:pPr defTabSz="228578" fontAlgn="auto">
              <a:spcBef>
                <a:spcPts val="0"/>
              </a:spcBef>
              <a:spcAft>
                <a:spcPts val="0"/>
              </a:spcAft>
              <a:buClr>
                <a:srgbClr val="000000"/>
              </a:buClr>
              <a:buSzPts val="2400"/>
              <a:defRPr/>
            </a:pPr>
            <a:r>
              <a:rPr lang="en-US" sz="2100" dirty="0">
                <a:solidFill>
                  <a:schemeClr val="bg1"/>
                </a:solidFill>
                <a:latin typeface="NVIDIA Sans"/>
                <a:ea typeface="NVIDIA Sans" panose="020B0503020203020204" pitchFamily="34" charset="0"/>
                <a:cs typeface="NVIDIA Sans"/>
                <a:sym typeface="NVIDIA Sans"/>
              </a:rPr>
              <a:t>Links to blogs &amp; upcoming webinars</a:t>
            </a:r>
            <a:endParaRPr lang="en-US" sz="1350" dirty="0">
              <a:solidFill>
                <a:schemeClr val="bg1"/>
              </a:solidFill>
              <a:latin typeface="NVIDIA Sans" panose="020B0503020203020204" pitchFamily="34" charset="0"/>
              <a:ea typeface="NVIDIA Sans" panose="020B0503020203020204" pitchFamily="34" charset="0"/>
              <a:cs typeface="NVIDIA Sans" panose="020B0503020203020204" pitchFamily="34" charset="0"/>
              <a:sym typeface="NVIDIA Sans" panose="020B0503020203020204" pitchFamily="34" charset="0"/>
            </a:endParaRPr>
          </a:p>
        </p:txBody>
      </p:sp>
      <p:sp>
        <p:nvSpPr>
          <p:cNvPr id="26" name="Oval 25">
            <a:extLst>
              <a:ext uri="{FF2B5EF4-FFF2-40B4-BE49-F238E27FC236}">
                <a16:creationId xmlns:a16="http://schemas.microsoft.com/office/drawing/2014/main" id="{DA50FA70-A441-AC50-9F90-B938C1449FC5}"/>
              </a:ext>
            </a:extLst>
          </p:cNvPr>
          <p:cNvSpPr/>
          <p:nvPr/>
        </p:nvSpPr>
        <p:spPr>
          <a:xfrm>
            <a:off x="6257129" y="6324571"/>
            <a:ext cx="135081" cy="135081"/>
          </a:xfrm>
          <a:prstGeom prst="ellipse">
            <a:avLst/>
          </a:prstGeom>
          <a:solidFill>
            <a:schemeClr val="tx2"/>
          </a:solidFill>
          <a:ln>
            <a:noFill/>
          </a:ln>
          <a:scene3d>
            <a:camera prst="orthographicFront"/>
            <a:lightRig rig="soft" dir="t">
              <a:rot lat="0" lon="0" rev="20400000"/>
            </a:lightRig>
          </a:scene3d>
          <a:sp3d prstMaterial="plastic">
            <a:bevelT w="0" h="0"/>
          </a:sp3d>
        </p:spPr>
        <p:style>
          <a:lnRef idx="2">
            <a:schemeClr val="accent1">
              <a:shade val="50000"/>
            </a:schemeClr>
          </a:lnRef>
          <a:fillRef idx="1">
            <a:schemeClr val="accent1"/>
          </a:fillRef>
          <a:effectRef idx="0">
            <a:schemeClr val="accent1"/>
          </a:effectRef>
          <a:fontRef idx="minor">
            <a:schemeClr val="lt1"/>
          </a:fontRef>
        </p:style>
        <p:txBody>
          <a:bodyPr lIns="68580" tIns="137160" rIns="68580" bIns="137160" rtlCol="0" anchor="ctr"/>
          <a:lstStyle/>
          <a:p>
            <a:pPr algn="ctr" defTabSz="1371600" fontAlgn="auto">
              <a:lnSpc>
                <a:spcPct val="90000"/>
              </a:lnSpc>
              <a:spcBef>
                <a:spcPts val="0"/>
              </a:spcBef>
              <a:spcAft>
                <a:spcPts val="0"/>
              </a:spcAft>
              <a:defRPr/>
            </a:pPr>
            <a:endParaRPr lang="en-US" sz="4800">
              <a:solidFill>
                <a:schemeClr val="bg1"/>
              </a:solidFill>
              <a:latin typeface="NVIDIA Sans"/>
            </a:endParaRPr>
          </a:p>
        </p:txBody>
      </p:sp>
      <p:cxnSp>
        <p:nvCxnSpPr>
          <p:cNvPr id="27" name="Straight Connector 26">
            <a:extLst>
              <a:ext uri="{FF2B5EF4-FFF2-40B4-BE49-F238E27FC236}">
                <a16:creationId xmlns:a16="http://schemas.microsoft.com/office/drawing/2014/main" id="{FEF9352B-BF68-F433-F811-9568AE43768B}"/>
              </a:ext>
            </a:extLst>
          </p:cNvPr>
          <p:cNvCxnSpPr>
            <a:cxnSpLocks/>
          </p:cNvCxnSpPr>
          <p:nvPr/>
        </p:nvCxnSpPr>
        <p:spPr>
          <a:xfrm flipH="1" flipV="1">
            <a:off x="6350597" y="6379745"/>
            <a:ext cx="3780439" cy="1162535"/>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4668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5C60C-3E13-AF3E-C692-602336776E8D}"/>
              </a:ext>
            </a:extLst>
          </p:cNvPr>
          <p:cNvSpPr>
            <a:spLocks noGrp="1"/>
          </p:cNvSpPr>
          <p:nvPr>
            <p:ph type="title"/>
          </p:nvPr>
        </p:nvSpPr>
        <p:spPr/>
        <p:txBody>
          <a:bodyPr/>
          <a:lstStyle/>
          <a:p>
            <a:r>
              <a:rPr lang="en-US"/>
              <a:t>Resources</a:t>
            </a:r>
          </a:p>
        </p:txBody>
      </p:sp>
      <p:sp>
        <p:nvSpPr>
          <p:cNvPr id="15" name="TextBox 14">
            <a:extLst>
              <a:ext uri="{FF2B5EF4-FFF2-40B4-BE49-F238E27FC236}">
                <a16:creationId xmlns:a16="http://schemas.microsoft.com/office/drawing/2014/main" id="{59949CDA-403C-561B-E5A9-00379FC37AE7}"/>
              </a:ext>
            </a:extLst>
          </p:cNvPr>
          <p:cNvSpPr txBox="1"/>
          <p:nvPr/>
        </p:nvSpPr>
        <p:spPr>
          <a:xfrm>
            <a:off x="4921865" y="2710877"/>
            <a:ext cx="3748853" cy="430887"/>
          </a:xfrm>
          <a:prstGeom prst="rect">
            <a:avLst/>
          </a:prstGeom>
          <a:noFill/>
        </p:spPr>
        <p:txBody>
          <a:bodyPr wrap="square" rtlCol="0">
            <a:spAutoFit/>
          </a:bodyPr>
          <a:lstStyle/>
          <a:p>
            <a:pPr defTabSz="228600" fontAlgn="auto">
              <a:spcBef>
                <a:spcPts val="0"/>
              </a:spcBef>
              <a:spcAft>
                <a:spcPts val="0"/>
              </a:spcAft>
            </a:pPr>
            <a:r>
              <a:rPr lang="en-US" sz="2200" b="1" dirty="0">
                <a:solidFill>
                  <a:srgbClr val="000000"/>
                </a:solidFill>
                <a:latin typeface="NVIDIA Sans" panose="020B0503020203020204" pitchFamily="34" charset="0"/>
                <a:ea typeface="+mn-ea"/>
                <a:cs typeface="NVIDIA Sans" panose="020B0503020203020204" pitchFamily="34" charset="0"/>
              </a:rPr>
              <a:t>Metropolis Web Pages</a:t>
            </a:r>
          </a:p>
        </p:txBody>
      </p:sp>
      <p:sp>
        <p:nvSpPr>
          <p:cNvPr id="16" name="TextBox 15">
            <a:extLst>
              <a:ext uri="{FF2B5EF4-FFF2-40B4-BE49-F238E27FC236}">
                <a16:creationId xmlns:a16="http://schemas.microsoft.com/office/drawing/2014/main" id="{1F5B73E1-7AA1-CD4A-9F62-B402604A695B}"/>
              </a:ext>
            </a:extLst>
          </p:cNvPr>
          <p:cNvSpPr txBox="1"/>
          <p:nvPr/>
        </p:nvSpPr>
        <p:spPr>
          <a:xfrm>
            <a:off x="4921865" y="3086841"/>
            <a:ext cx="4546600" cy="881010"/>
          </a:xfrm>
          <a:prstGeom prst="rect">
            <a:avLst/>
          </a:prstGeom>
          <a:noFill/>
        </p:spPr>
        <p:txBody>
          <a:bodyPr wrap="square" rtlCol="0">
            <a:spAutoFit/>
          </a:bodyPr>
          <a:lstStyle/>
          <a:p>
            <a:pPr marL="285750" indent="-285750" defTabSz="228600" fontAlgn="auto">
              <a:lnSpc>
                <a:spcPct val="150000"/>
              </a:lnSpc>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2"/>
              </a:rPr>
              <a:t>Visual AI Agent Web Page </a:t>
            </a:r>
            <a:endParaRPr lang="en-US" dirty="0">
              <a:solidFill>
                <a:srgbClr val="000000"/>
              </a:solidFill>
              <a:latin typeface="NVIDIA Sans" panose="020B0503020203020204" pitchFamily="34" charset="0"/>
              <a:ea typeface="+mn-ea"/>
              <a:cs typeface="NVIDIA Sans" panose="020B0503020203020204" pitchFamily="34" charset="0"/>
            </a:endParaRPr>
          </a:p>
          <a:p>
            <a:pPr marL="285750" indent="-285750" defTabSz="228600" fontAlgn="auto">
              <a:lnSpc>
                <a:spcPct val="150000"/>
              </a:lnSpc>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3"/>
              </a:rPr>
              <a:t>VLM NIM</a:t>
            </a:r>
            <a:r>
              <a:rPr lang="en-US" dirty="0">
                <a:solidFill>
                  <a:srgbClr val="000000"/>
                </a:solidFill>
                <a:latin typeface="NVIDIA Sans" panose="020B0503020203020204" pitchFamily="34" charset="0"/>
                <a:ea typeface="+mn-ea"/>
                <a:cs typeface="NVIDIA Sans" panose="020B0503020203020204" pitchFamily="34" charset="0"/>
              </a:rPr>
              <a:t> on build.nvidia.com</a:t>
            </a:r>
          </a:p>
        </p:txBody>
      </p:sp>
      <p:sp>
        <p:nvSpPr>
          <p:cNvPr id="17" name="TextBox 16">
            <a:extLst>
              <a:ext uri="{FF2B5EF4-FFF2-40B4-BE49-F238E27FC236}">
                <a16:creationId xmlns:a16="http://schemas.microsoft.com/office/drawing/2014/main" id="{2368365F-B6C8-C61C-F6BD-20F914092A38}"/>
              </a:ext>
            </a:extLst>
          </p:cNvPr>
          <p:cNvSpPr txBox="1"/>
          <p:nvPr/>
        </p:nvSpPr>
        <p:spPr>
          <a:xfrm>
            <a:off x="13501232" y="2713625"/>
            <a:ext cx="3340100" cy="430887"/>
          </a:xfrm>
          <a:prstGeom prst="rect">
            <a:avLst/>
          </a:prstGeom>
          <a:noFill/>
        </p:spPr>
        <p:txBody>
          <a:bodyPr wrap="square" rtlCol="0">
            <a:spAutoFit/>
          </a:bodyPr>
          <a:lstStyle/>
          <a:p>
            <a:pPr defTabSz="228600" fontAlgn="auto">
              <a:spcBef>
                <a:spcPts val="0"/>
              </a:spcBef>
              <a:spcAft>
                <a:spcPts val="0"/>
              </a:spcAft>
            </a:pPr>
            <a:r>
              <a:rPr lang="en-US" sz="2200" b="1">
                <a:solidFill>
                  <a:srgbClr val="000000"/>
                </a:solidFill>
                <a:latin typeface="NVIDIA Sans" panose="020B0503020203020204" pitchFamily="34" charset="0"/>
                <a:ea typeface="+mn-ea"/>
                <a:cs typeface="NVIDIA Sans" panose="020B0503020203020204" pitchFamily="34" charset="0"/>
              </a:rPr>
              <a:t>Reference Apps</a:t>
            </a:r>
          </a:p>
        </p:txBody>
      </p:sp>
      <p:sp>
        <p:nvSpPr>
          <p:cNvPr id="18" name="TextBox 17">
            <a:extLst>
              <a:ext uri="{FF2B5EF4-FFF2-40B4-BE49-F238E27FC236}">
                <a16:creationId xmlns:a16="http://schemas.microsoft.com/office/drawing/2014/main" id="{A8334865-C5F7-7FB4-CF49-C0A2BDDA0A7E}"/>
              </a:ext>
            </a:extLst>
          </p:cNvPr>
          <p:cNvSpPr txBox="1"/>
          <p:nvPr/>
        </p:nvSpPr>
        <p:spPr>
          <a:xfrm>
            <a:off x="13501232" y="3098346"/>
            <a:ext cx="5121787" cy="1296509"/>
          </a:xfrm>
          <a:prstGeom prst="rect">
            <a:avLst/>
          </a:prstGeom>
          <a:noFill/>
        </p:spPr>
        <p:txBody>
          <a:bodyPr wrap="square" rtlCol="0">
            <a:spAutoFit/>
          </a:bodyPr>
          <a:lstStyle/>
          <a:p>
            <a:pPr marL="285750" indent="-285750" defTabSz="228600" fontAlgn="auto">
              <a:lnSpc>
                <a:spcPct val="150000"/>
              </a:lnSpc>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4"/>
              </a:rPr>
              <a:t>Try Visual AI Agent with NIM</a:t>
            </a:r>
            <a:endParaRPr lang="en-US" dirty="0">
              <a:solidFill>
                <a:srgbClr val="000000"/>
              </a:solidFill>
              <a:latin typeface="NVIDIA Sans" panose="020B0503020203020204" pitchFamily="34" charset="0"/>
              <a:ea typeface="+mn-ea"/>
              <a:cs typeface="NVIDIA Sans" panose="020B0503020203020204" pitchFamily="34" charset="0"/>
            </a:endParaRPr>
          </a:p>
          <a:p>
            <a:pPr marL="285750" indent="-285750" defTabSz="228600" fontAlgn="auto">
              <a:lnSpc>
                <a:spcPct val="150000"/>
              </a:lnSpc>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5"/>
              </a:rPr>
              <a:t>Download VIA Microservice</a:t>
            </a:r>
            <a:endParaRPr lang="en-US" dirty="0">
              <a:solidFill>
                <a:srgbClr val="000000"/>
              </a:solidFill>
              <a:latin typeface="NVIDIA Sans" panose="020B0503020203020204" pitchFamily="34" charset="0"/>
              <a:ea typeface="+mn-ea"/>
              <a:cs typeface="NVIDIA Sans" panose="020B0503020203020204" pitchFamily="34" charset="0"/>
            </a:endParaRPr>
          </a:p>
          <a:p>
            <a:pPr marL="285750" indent="-285750" defTabSz="228600" fontAlgn="auto">
              <a:lnSpc>
                <a:spcPct val="150000"/>
              </a:lnSpc>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6"/>
              </a:rPr>
              <a:t>Build Visual AI Agent on Jetson</a:t>
            </a:r>
          </a:p>
        </p:txBody>
      </p:sp>
      <p:sp>
        <p:nvSpPr>
          <p:cNvPr id="20" name="TextBox 19">
            <a:extLst>
              <a:ext uri="{FF2B5EF4-FFF2-40B4-BE49-F238E27FC236}">
                <a16:creationId xmlns:a16="http://schemas.microsoft.com/office/drawing/2014/main" id="{A68F0F35-5B64-531F-C12C-A4B0C0093647}"/>
              </a:ext>
            </a:extLst>
          </p:cNvPr>
          <p:cNvSpPr txBox="1"/>
          <p:nvPr/>
        </p:nvSpPr>
        <p:spPr>
          <a:xfrm>
            <a:off x="4921864" y="5941787"/>
            <a:ext cx="3340100" cy="430887"/>
          </a:xfrm>
          <a:prstGeom prst="rect">
            <a:avLst/>
          </a:prstGeom>
          <a:noFill/>
        </p:spPr>
        <p:txBody>
          <a:bodyPr wrap="square" rtlCol="0">
            <a:spAutoFit/>
          </a:bodyPr>
          <a:lstStyle/>
          <a:p>
            <a:pPr defTabSz="228600" fontAlgn="auto">
              <a:spcBef>
                <a:spcPts val="0"/>
              </a:spcBef>
              <a:spcAft>
                <a:spcPts val="0"/>
              </a:spcAft>
            </a:pPr>
            <a:r>
              <a:rPr lang="en-US" sz="2200" b="1">
                <a:solidFill>
                  <a:srgbClr val="000000"/>
                </a:solidFill>
                <a:latin typeface="NVIDIA Sans" panose="020B0503020203020204" pitchFamily="34" charset="0"/>
                <a:ea typeface="+mn-ea"/>
                <a:cs typeface="NVIDIA Sans" panose="020B0503020203020204" pitchFamily="34" charset="0"/>
              </a:rPr>
              <a:t>Developer Blogs / Docs</a:t>
            </a:r>
          </a:p>
        </p:txBody>
      </p:sp>
      <p:sp>
        <p:nvSpPr>
          <p:cNvPr id="21" name="TextBox 20">
            <a:extLst>
              <a:ext uri="{FF2B5EF4-FFF2-40B4-BE49-F238E27FC236}">
                <a16:creationId xmlns:a16="http://schemas.microsoft.com/office/drawing/2014/main" id="{8F1BB5A9-1A1E-866F-D82A-EE7B9925F08C}"/>
              </a:ext>
            </a:extLst>
          </p:cNvPr>
          <p:cNvSpPr txBox="1"/>
          <p:nvPr/>
        </p:nvSpPr>
        <p:spPr>
          <a:xfrm>
            <a:off x="4921864" y="6326508"/>
            <a:ext cx="4738329" cy="1131079"/>
          </a:xfrm>
          <a:prstGeom prst="rect">
            <a:avLst/>
          </a:prstGeom>
          <a:noFill/>
        </p:spPr>
        <p:txBody>
          <a:bodyPr wrap="square" rtlCol="0">
            <a:spAutoFit/>
          </a:bodyPr>
          <a:lstStyle/>
          <a:p>
            <a:pPr marL="285750" indent="-285750" defTabSz="228600" fontAlgn="auto">
              <a:lnSpc>
                <a:spcPct val="150000"/>
              </a:lnSpc>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7"/>
              </a:rPr>
              <a:t>Build Gen AI agent for the edge</a:t>
            </a:r>
            <a:endParaRPr lang="en-US" dirty="0">
              <a:solidFill>
                <a:srgbClr val="000000"/>
              </a:solidFill>
              <a:latin typeface="NVIDIA Sans" panose="020B0503020203020204" pitchFamily="34" charset="0"/>
              <a:ea typeface="+mn-ea"/>
              <a:cs typeface="NVIDIA Sans" panose="020B0503020203020204" pitchFamily="34" charset="0"/>
            </a:endParaRPr>
          </a:p>
          <a:p>
            <a:pPr defTabSz="228600" fontAlgn="auto">
              <a:lnSpc>
                <a:spcPct val="150000"/>
              </a:lnSpc>
              <a:spcBef>
                <a:spcPts val="0"/>
              </a:spcBef>
              <a:spcAft>
                <a:spcPts val="0"/>
              </a:spcAft>
            </a:pPr>
            <a:r>
              <a:rPr lang="en-US" sz="300" dirty="0">
                <a:solidFill>
                  <a:srgbClr val="000000"/>
                </a:solidFill>
                <a:latin typeface="NVIDIA Sans" panose="020B0503020203020204" pitchFamily="34" charset="0"/>
                <a:ea typeface="+mn-ea"/>
                <a:cs typeface="NVIDIA Sans" panose="020B0503020203020204" pitchFamily="34" charset="0"/>
              </a:rPr>
              <a:t> </a:t>
            </a:r>
            <a:endParaRPr lang="en-US" sz="250" dirty="0">
              <a:solidFill>
                <a:srgbClr val="000000"/>
              </a:solidFill>
              <a:latin typeface="NVIDIA Sans" panose="020B0503020203020204" pitchFamily="34" charset="0"/>
              <a:ea typeface="+mn-ea"/>
              <a:cs typeface="NVIDIA Sans" panose="020B0503020203020204" pitchFamily="34" charset="0"/>
            </a:endParaRPr>
          </a:p>
          <a:p>
            <a:pPr marL="285750" indent="-285750" defTabSz="228600" fontAlgn="auto">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8"/>
              </a:rPr>
              <a:t>VLM-powered AI Agents Using VIA Microservices and NIM</a:t>
            </a:r>
            <a:endParaRPr lang="en-US" sz="450" dirty="0">
              <a:solidFill>
                <a:srgbClr val="000000"/>
              </a:solidFill>
              <a:latin typeface="NVIDIA Sans" panose="020B0503020203020204" pitchFamily="34" charset="0"/>
              <a:ea typeface="+mn-ea"/>
              <a:cs typeface="NVIDIA Sans" panose="020B0503020203020204" pitchFamily="34" charset="0"/>
            </a:endParaRPr>
          </a:p>
        </p:txBody>
      </p:sp>
      <p:pic>
        <p:nvPicPr>
          <p:cNvPr id="31" name="Picture 30" descr="A screenshot of a computer&#10;&#10;Description automatically generated">
            <a:extLst>
              <a:ext uri="{FF2B5EF4-FFF2-40B4-BE49-F238E27FC236}">
                <a16:creationId xmlns:a16="http://schemas.microsoft.com/office/drawing/2014/main" id="{EABA17D8-E958-C4D9-6779-F65720D343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0799" y="2710877"/>
            <a:ext cx="3748853" cy="1973605"/>
          </a:xfrm>
          <a:prstGeom prst="rect">
            <a:avLst/>
          </a:prstGeom>
          <a:ln>
            <a:solidFill>
              <a:schemeClr val="bg2">
                <a:lumMod val="50000"/>
              </a:schemeClr>
            </a:solidFill>
          </a:ln>
        </p:spPr>
      </p:pic>
      <p:pic>
        <p:nvPicPr>
          <p:cNvPr id="32" name="Picture 31" descr="A person standing in a warehouse&#10;&#10;Description automatically generated">
            <a:extLst>
              <a:ext uri="{FF2B5EF4-FFF2-40B4-BE49-F238E27FC236}">
                <a16:creationId xmlns:a16="http://schemas.microsoft.com/office/drawing/2014/main" id="{53891827-A130-4959-CEA0-D2E892E70A9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87948" y="2710877"/>
            <a:ext cx="3748853" cy="1973605"/>
          </a:xfrm>
          <a:prstGeom prst="rect">
            <a:avLst/>
          </a:prstGeom>
          <a:ln>
            <a:solidFill>
              <a:schemeClr val="bg2">
                <a:lumMod val="50000"/>
              </a:schemeClr>
            </a:solidFill>
          </a:ln>
        </p:spPr>
      </p:pic>
      <p:pic>
        <p:nvPicPr>
          <p:cNvPr id="1026" name="Picture 2" descr="An illustration representing an AI model.">
            <a:extLst>
              <a:ext uri="{FF2B5EF4-FFF2-40B4-BE49-F238E27FC236}">
                <a16:creationId xmlns:a16="http://schemas.microsoft.com/office/drawing/2014/main" id="{AF92A30B-8AE7-38E3-0486-DA11A572CFA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0798" y="5941787"/>
            <a:ext cx="3748853" cy="1958738"/>
          </a:xfrm>
          <a:prstGeom prst="rect">
            <a:avLst/>
          </a:prstGeom>
          <a:noFill/>
          <a:ln>
            <a:solidFill>
              <a:schemeClr val="bg2">
                <a:lumMod val="50000"/>
              </a:schemeClr>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2436FC5-D082-D1B8-7663-9D46BF651CB6}"/>
              </a:ext>
            </a:extLst>
          </p:cNvPr>
          <p:cNvSpPr txBox="1"/>
          <p:nvPr/>
        </p:nvSpPr>
        <p:spPr>
          <a:xfrm>
            <a:off x="13557863" y="5944159"/>
            <a:ext cx="3340100" cy="430887"/>
          </a:xfrm>
          <a:prstGeom prst="rect">
            <a:avLst/>
          </a:prstGeom>
          <a:noFill/>
        </p:spPr>
        <p:txBody>
          <a:bodyPr wrap="square" rtlCol="0">
            <a:spAutoFit/>
          </a:bodyPr>
          <a:lstStyle/>
          <a:p>
            <a:pPr defTabSz="228600" fontAlgn="auto">
              <a:spcBef>
                <a:spcPts val="0"/>
              </a:spcBef>
              <a:spcAft>
                <a:spcPts val="0"/>
              </a:spcAft>
            </a:pPr>
            <a:r>
              <a:rPr lang="en-US" sz="2200" b="1">
                <a:solidFill>
                  <a:srgbClr val="000000"/>
                </a:solidFill>
                <a:latin typeface="NVIDIA Sans" panose="020B0503020203020204" pitchFamily="34" charset="0"/>
                <a:ea typeface="+mn-ea"/>
                <a:cs typeface="NVIDIA Sans" panose="020B0503020203020204" pitchFamily="34" charset="0"/>
              </a:rPr>
              <a:t>Videos</a:t>
            </a:r>
          </a:p>
        </p:txBody>
      </p:sp>
      <p:sp>
        <p:nvSpPr>
          <p:cNvPr id="7" name="TextBox 6">
            <a:extLst>
              <a:ext uri="{FF2B5EF4-FFF2-40B4-BE49-F238E27FC236}">
                <a16:creationId xmlns:a16="http://schemas.microsoft.com/office/drawing/2014/main" id="{03637DF3-69DB-C5DF-6E5E-97BED0555B08}"/>
              </a:ext>
            </a:extLst>
          </p:cNvPr>
          <p:cNvSpPr txBox="1"/>
          <p:nvPr/>
        </p:nvSpPr>
        <p:spPr>
          <a:xfrm>
            <a:off x="13560862" y="6383935"/>
            <a:ext cx="4567904" cy="1296509"/>
          </a:xfrm>
          <a:prstGeom prst="rect">
            <a:avLst/>
          </a:prstGeom>
          <a:noFill/>
        </p:spPr>
        <p:txBody>
          <a:bodyPr wrap="square" rtlCol="0">
            <a:spAutoFit/>
          </a:bodyPr>
          <a:lstStyle/>
          <a:p>
            <a:pPr marL="285750" indent="-285750" defTabSz="228600" fontAlgn="auto">
              <a:lnSpc>
                <a:spcPct val="150000"/>
              </a:lnSpc>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12"/>
              </a:rPr>
              <a:t>NIM based visual AI agent </a:t>
            </a:r>
            <a:endParaRPr lang="en-US" dirty="0">
              <a:solidFill>
                <a:srgbClr val="000000"/>
              </a:solidFill>
              <a:latin typeface="NVIDIA Sans" panose="020B0503020203020204" pitchFamily="34" charset="0"/>
              <a:ea typeface="+mn-ea"/>
              <a:cs typeface="NVIDIA Sans" panose="020B0503020203020204" pitchFamily="34" charset="0"/>
            </a:endParaRPr>
          </a:p>
          <a:p>
            <a:pPr marL="285750" indent="-285750" defTabSz="228600" fontAlgn="auto">
              <a:lnSpc>
                <a:spcPct val="150000"/>
              </a:lnSpc>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13"/>
              </a:rPr>
              <a:t>VIA microservice montage </a:t>
            </a:r>
            <a:endParaRPr lang="en-US" dirty="0">
              <a:solidFill>
                <a:srgbClr val="000000"/>
              </a:solidFill>
              <a:latin typeface="NVIDIA Sans" panose="020B0503020203020204" pitchFamily="34" charset="0"/>
              <a:ea typeface="+mn-ea"/>
              <a:cs typeface="NVIDIA Sans" panose="020B0503020203020204" pitchFamily="34" charset="0"/>
            </a:endParaRPr>
          </a:p>
          <a:p>
            <a:pPr marL="285750" indent="-285750" defTabSz="228600" fontAlgn="auto">
              <a:lnSpc>
                <a:spcPct val="150000"/>
              </a:lnSpc>
              <a:spcBef>
                <a:spcPts val="0"/>
              </a:spcBef>
              <a:spcAft>
                <a:spcPts val="0"/>
              </a:spcAft>
              <a:buFont typeface="Arial" panose="020B0604020202020204" pitchFamily="34" charset="0"/>
              <a:buChar char="•"/>
            </a:pPr>
            <a:r>
              <a:rPr lang="en-US" dirty="0">
                <a:solidFill>
                  <a:srgbClr val="000000"/>
                </a:solidFill>
                <a:latin typeface="NVIDIA Sans" panose="020B0503020203020204" pitchFamily="34" charset="0"/>
                <a:ea typeface="+mn-ea"/>
                <a:cs typeface="NVIDIA Sans" panose="020B0503020203020204" pitchFamily="34" charset="0"/>
                <a:hlinkClick r:id="rId14"/>
              </a:rPr>
              <a:t>Video agent at the edge</a:t>
            </a:r>
            <a:endParaRPr lang="en-US" dirty="0">
              <a:solidFill>
                <a:srgbClr val="000000"/>
              </a:solidFill>
              <a:latin typeface="NVIDIA Sans" panose="020B0503020203020204" pitchFamily="34" charset="0"/>
              <a:ea typeface="+mn-ea"/>
              <a:cs typeface="NVIDIA Sans" panose="020B0503020203020204" pitchFamily="34" charset="0"/>
            </a:endParaRPr>
          </a:p>
        </p:txBody>
      </p:sp>
      <p:pic>
        <p:nvPicPr>
          <p:cNvPr id="8" name="Picture 7">
            <a:extLst>
              <a:ext uri="{FF2B5EF4-FFF2-40B4-BE49-F238E27FC236}">
                <a16:creationId xmlns:a16="http://schemas.microsoft.com/office/drawing/2014/main" id="{2485C208-1A98-FFC5-CE35-AB1AAFDD2C38}"/>
              </a:ext>
            </a:extLst>
          </p:cNvPr>
          <p:cNvPicPr>
            <a:picLocks noChangeAspect="1"/>
          </p:cNvPicPr>
          <p:nvPr/>
        </p:nvPicPr>
        <p:blipFill>
          <a:blip r:embed="rId15"/>
          <a:stretch>
            <a:fillRect/>
          </a:stretch>
        </p:blipFill>
        <p:spPr>
          <a:xfrm>
            <a:off x="9587948" y="5944159"/>
            <a:ext cx="3806983" cy="1956366"/>
          </a:xfrm>
          <a:prstGeom prst="rect">
            <a:avLst/>
          </a:prstGeom>
          <a:ln>
            <a:solidFill>
              <a:schemeClr val="bg2">
                <a:lumMod val="50000"/>
              </a:schemeClr>
            </a:solidFill>
          </a:ln>
        </p:spPr>
      </p:pic>
      <p:sp>
        <p:nvSpPr>
          <p:cNvPr id="13" name="Text Placeholder 12">
            <a:extLst>
              <a:ext uri="{FF2B5EF4-FFF2-40B4-BE49-F238E27FC236}">
                <a16:creationId xmlns:a16="http://schemas.microsoft.com/office/drawing/2014/main" id="{59C11C96-7806-30CC-D0FF-520074CD03AE}"/>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83567653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07167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55596F-C3B4-BB90-CB9E-5DE2F637F1A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F50A6D4-2656-6FA4-39EC-2C68AC560437}"/>
              </a:ext>
            </a:extLst>
          </p:cNvPr>
          <p:cNvSpPr txBox="1"/>
          <p:nvPr/>
        </p:nvSpPr>
        <p:spPr>
          <a:xfrm>
            <a:off x="2269671" y="4432536"/>
            <a:ext cx="13748657" cy="142192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4800" dirty="0">
                <a:solidFill>
                  <a:schemeClr val="bg1"/>
                </a:solidFill>
                <a:latin typeface="NVIDIA Sans" panose="020B0503020203020204" pitchFamily="34" charset="0"/>
                <a:cs typeface="NVIDIA Sans" panose="020B0503020203020204" pitchFamily="34" charset="0"/>
              </a:rPr>
              <a:t>Metropolis-VIA-Siggraph-Montage.mp4</a:t>
            </a:r>
          </a:p>
          <a:p>
            <a:pPr algn="ctr">
              <a:lnSpc>
                <a:spcPct val="90000"/>
              </a:lnSpc>
            </a:pPr>
            <a:r>
              <a:rPr lang="en-US" sz="4800" dirty="0">
                <a:solidFill>
                  <a:srgbClr val="FF0000"/>
                </a:solidFill>
                <a:latin typeface="NVIDIA Sans" panose="020B0503020203020204" pitchFamily="34" charset="0"/>
                <a:cs typeface="NVIDIA Sans" panose="020B0503020203020204" pitchFamily="34" charset="0"/>
              </a:rPr>
              <a:t>No Audio</a:t>
            </a:r>
          </a:p>
        </p:txBody>
      </p:sp>
    </p:spTree>
    <p:extLst>
      <p:ext uri="{BB962C8B-B14F-4D97-AF65-F5344CB8AC3E}">
        <p14:creationId xmlns:p14="http://schemas.microsoft.com/office/powerpoint/2010/main" val="311712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CC67DBDC-9116-36EE-7357-A3C0E2759529}"/>
              </a:ext>
            </a:extLst>
          </p:cNvPr>
          <p:cNvSpPr>
            <a:spLocks noGrp="1"/>
          </p:cNvSpPr>
          <p:nvPr>
            <p:ph type="title"/>
          </p:nvPr>
        </p:nvSpPr>
        <p:spPr/>
        <p:txBody>
          <a:bodyPr/>
          <a:lstStyle/>
          <a:p>
            <a:r>
              <a:rPr lang="en-US"/>
              <a:t>Vision Language Models are Evolving at an Astonishing Pace</a:t>
            </a:r>
          </a:p>
        </p:txBody>
      </p:sp>
      <p:sp>
        <p:nvSpPr>
          <p:cNvPr id="42" name="Google Shape;642;p5">
            <a:extLst>
              <a:ext uri="{FF2B5EF4-FFF2-40B4-BE49-F238E27FC236}">
                <a16:creationId xmlns:a16="http://schemas.microsoft.com/office/drawing/2014/main" id="{E153A083-54F3-E4E2-F2D3-5649886B7E8C}"/>
              </a:ext>
            </a:extLst>
          </p:cNvPr>
          <p:cNvSpPr txBox="1">
            <a:spLocks/>
          </p:cNvSpPr>
          <p:nvPr/>
        </p:nvSpPr>
        <p:spPr>
          <a:xfrm>
            <a:off x="9926173" y="2707077"/>
            <a:ext cx="7104527" cy="5969896"/>
          </a:xfrm>
          <a:prstGeom prst="rect">
            <a:avLst/>
          </a:prstGeom>
          <a:noFill/>
          <a:ln>
            <a:noFill/>
          </a:ln>
        </p:spPr>
        <p:txBody>
          <a:bodyPr spcFirstLastPara="1" wrap="square" lIns="45713" tIns="22850" rIns="45713" bIns="22850" anchor="t" anchorCtr="0">
            <a:noAutofit/>
          </a:bodyPr>
          <a:lstStyle>
            <a:defPPr marR="0" lvl="0" algn="l" rtl="0">
              <a:lnSpc>
                <a:spcPct val="100000"/>
              </a:lnSpc>
              <a:spcBef>
                <a:spcPts val="0"/>
              </a:spcBef>
              <a:spcAft>
                <a:spcPts val="0"/>
              </a:spcAft>
              <a:defRPr lang="en-US"/>
            </a:defPPr>
            <a:lvl1pPr marR="0" lvl="0" indent="0" algn="ctr" fontAlgn="auto">
              <a:lnSpc>
                <a:spcPct val="100000"/>
              </a:lnSpc>
              <a:spcBef>
                <a:spcPts val="0"/>
              </a:spcBef>
              <a:spcAft>
                <a:spcPts val="0"/>
              </a:spcAft>
              <a:buClr>
                <a:srgbClr val="FFFFFF"/>
              </a:buClr>
              <a:buSzPts val="4000"/>
              <a:buFont typeface="NVIDIA Sans Medium"/>
              <a:buNone/>
              <a:tabLst/>
              <a:defRPr kumimoji="0" sz="4400" b="0" i="0" u="none" strike="noStrike" cap="none" spc="0" normalizeH="0" baseline="0">
                <a:ln>
                  <a:noFill/>
                </a:ln>
                <a:solidFill>
                  <a:srgbClr val="000000"/>
                </a:solidFill>
                <a:effectLst/>
                <a:uLnTx/>
                <a:uFillTx/>
                <a:latin typeface="NVIDIA Sans" panose="020B0503020203020204" pitchFamily="34" charset="0"/>
                <a:ea typeface="NVIDIA Sans Medium"/>
                <a:cs typeface="NVIDIA Sans" panose="020B0503020203020204" pitchFamily="34" charset="0"/>
              </a:defRPr>
            </a:lvl1pPr>
            <a:lvl2pPr marL="914400" marR="0" lvl="1"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2pPr>
            <a:lvl3pPr marL="1371600" marR="0" lvl="2"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3pPr>
            <a:lvl4pPr marL="1828800" marR="0" lvl="3"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4pPr>
            <a:lvl5pPr marL="2286000" marR="0" lvl="4" indent="-228600">
              <a:lnSpc>
                <a:spcPct val="90000"/>
              </a:lnSpc>
              <a:spcBef>
                <a:spcPts val="1500"/>
              </a:spcBef>
              <a:spcAft>
                <a:spcPts val="0"/>
              </a:spcAft>
              <a:buClr>
                <a:schemeClr val="dk1"/>
              </a:buClr>
              <a:buSzPts val="4000"/>
              <a:buFont typeface="NVIDIA Sans"/>
              <a:buNone/>
              <a:defRPr sz="4000" b="1" i="0" u="none" strike="noStrike" cap="none">
                <a:solidFill>
                  <a:schemeClr val="dk1"/>
                </a:solidFill>
                <a:latin typeface="NVIDIA Sans"/>
                <a:ea typeface="NVIDIA Sans"/>
                <a:cs typeface="NVIDIA Sans"/>
              </a:defRPr>
            </a:lvl5pPr>
            <a:lvl6pPr marL="2743200" marR="0" lvl="5"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6pPr>
            <a:lvl7pPr marL="3200400" marR="0" lvl="6"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7pPr>
            <a:lvl8pPr marL="3657600" marR="0" lvl="7"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8pPr>
            <a:lvl9pPr marL="4114800" marR="0" lvl="8" indent="-571500">
              <a:lnSpc>
                <a:spcPct val="90000"/>
              </a:lnSpc>
              <a:spcBef>
                <a:spcPts val="1500"/>
              </a:spcBef>
              <a:spcAft>
                <a:spcPts val="0"/>
              </a:spcAft>
              <a:buClr>
                <a:schemeClr val="dk1"/>
              </a:buClr>
              <a:buSzPts val="5400"/>
              <a:buFont typeface="NVIDIA Sans"/>
              <a:buChar char="•"/>
              <a:defRPr sz="5400" b="0" i="0" u="none" strike="noStrike" cap="none">
                <a:solidFill>
                  <a:schemeClr val="dk1"/>
                </a:solidFill>
                <a:latin typeface="NVIDIA Sans"/>
                <a:ea typeface="NVIDIA Sans"/>
                <a:cs typeface="NVIDIA Sans"/>
              </a:defRPr>
            </a:lvl9pPr>
          </a:lstStyle>
          <a:p>
            <a:pPr marL="571500" indent="-342900" algn="l" fontAlgn="base">
              <a:lnSpc>
                <a:spcPct val="150000"/>
              </a:lnSpc>
              <a:spcBef>
                <a:spcPts val="1200"/>
              </a:spcBef>
              <a:buClr>
                <a:schemeClr val="bg1"/>
              </a:buClr>
              <a:buSzPct val="130000"/>
              <a:buFont typeface="Arial" panose="020B0604020202020204" pitchFamily="34" charset="0"/>
              <a:buChar char="•"/>
            </a:pPr>
            <a:r>
              <a:rPr lang="en-US" sz="2400" dirty="0">
                <a:solidFill>
                  <a:schemeClr val="bg1"/>
                </a:solidFill>
                <a:sym typeface="NVIDIA Sans Medium"/>
              </a:rPr>
              <a:t>Image &amp; Video </a:t>
            </a:r>
          </a:p>
          <a:p>
            <a:pPr marL="571500" indent="-342900" algn="l" fontAlgn="base">
              <a:lnSpc>
                <a:spcPct val="150000"/>
              </a:lnSpc>
              <a:spcBef>
                <a:spcPts val="1200"/>
              </a:spcBef>
              <a:buClr>
                <a:schemeClr val="bg1"/>
              </a:buClr>
              <a:buSzPct val="130000"/>
              <a:buFont typeface="Arial" panose="020B0604020202020204" pitchFamily="34" charset="0"/>
              <a:buChar char="•"/>
            </a:pPr>
            <a:r>
              <a:rPr lang="en-US" sz="2400" dirty="0">
                <a:solidFill>
                  <a:schemeClr val="bg1"/>
                </a:solidFill>
                <a:sym typeface="NVIDIA Sans Medium"/>
              </a:rPr>
              <a:t>Long video understanding / summarization</a:t>
            </a:r>
          </a:p>
          <a:p>
            <a:pPr marL="571500" indent="-342900" algn="l" fontAlgn="base">
              <a:lnSpc>
                <a:spcPct val="150000"/>
              </a:lnSpc>
              <a:spcBef>
                <a:spcPts val="1200"/>
              </a:spcBef>
              <a:buClr>
                <a:schemeClr val="bg1"/>
              </a:buClr>
              <a:buSzPct val="130000"/>
              <a:buFont typeface="Arial" panose="020B0604020202020204" pitchFamily="34" charset="0"/>
              <a:buChar char="•"/>
            </a:pPr>
            <a:r>
              <a:rPr lang="en-US" sz="2400" dirty="0">
                <a:solidFill>
                  <a:schemeClr val="bg1"/>
                </a:solidFill>
                <a:sym typeface="NVIDIA Sans Medium"/>
              </a:rPr>
              <a:t>Tunable architectures</a:t>
            </a:r>
          </a:p>
          <a:p>
            <a:pPr marL="571500" indent="-342900" algn="l" fontAlgn="base">
              <a:lnSpc>
                <a:spcPct val="150000"/>
              </a:lnSpc>
              <a:spcBef>
                <a:spcPts val="1200"/>
              </a:spcBef>
              <a:buClr>
                <a:schemeClr val="bg1"/>
              </a:buClr>
              <a:buSzPct val="130000"/>
              <a:buFont typeface="Arial" panose="020B0604020202020204" pitchFamily="34" charset="0"/>
              <a:buChar char="•"/>
            </a:pPr>
            <a:r>
              <a:rPr lang="en-US" sz="2400" dirty="0">
                <a:solidFill>
                  <a:schemeClr val="bg1"/>
                </a:solidFill>
                <a:sym typeface="NVIDIA Sans Medium"/>
              </a:rPr>
              <a:t>Small VLMs</a:t>
            </a:r>
          </a:p>
          <a:p>
            <a:pPr marL="571500" indent="-342900" algn="l" fontAlgn="base">
              <a:lnSpc>
                <a:spcPct val="150000"/>
              </a:lnSpc>
              <a:spcBef>
                <a:spcPts val="1200"/>
              </a:spcBef>
              <a:buClr>
                <a:schemeClr val="bg1"/>
              </a:buClr>
              <a:buSzPct val="130000"/>
              <a:buFont typeface="Arial" panose="020B0604020202020204" pitchFamily="34" charset="0"/>
              <a:buChar char="•"/>
            </a:pPr>
            <a:r>
              <a:rPr lang="en-US" sz="2400" dirty="0">
                <a:solidFill>
                  <a:schemeClr val="bg1"/>
                </a:solidFill>
                <a:sym typeface="NVIDIA Sans Medium"/>
              </a:rPr>
              <a:t>Spatial understanding</a:t>
            </a:r>
          </a:p>
          <a:p>
            <a:pPr marL="571500" indent="-342900" algn="l" fontAlgn="base">
              <a:lnSpc>
                <a:spcPct val="150000"/>
              </a:lnSpc>
              <a:spcBef>
                <a:spcPts val="1200"/>
              </a:spcBef>
              <a:buClr>
                <a:schemeClr val="bg1"/>
              </a:buClr>
              <a:buSzPct val="130000"/>
              <a:buFont typeface="Arial" panose="020B0604020202020204" pitchFamily="34" charset="0"/>
              <a:buChar char="•"/>
            </a:pPr>
            <a:r>
              <a:rPr lang="en-US" sz="2400" dirty="0">
                <a:solidFill>
                  <a:schemeClr val="bg1"/>
                </a:solidFill>
                <a:sym typeface="NVIDIA Sans Medium"/>
              </a:rPr>
              <a:t>Character recognition</a:t>
            </a:r>
          </a:p>
          <a:p>
            <a:pPr marL="571500" indent="-342900" algn="l" fontAlgn="base">
              <a:lnSpc>
                <a:spcPct val="150000"/>
              </a:lnSpc>
              <a:spcBef>
                <a:spcPts val="1200"/>
              </a:spcBef>
              <a:buClr>
                <a:schemeClr val="bg1"/>
              </a:buClr>
              <a:buSzPct val="130000"/>
              <a:buFont typeface="Arial" panose="020B0604020202020204" pitchFamily="34" charset="0"/>
              <a:buChar char="•"/>
            </a:pPr>
            <a:r>
              <a:rPr lang="en-US" sz="2400" dirty="0">
                <a:solidFill>
                  <a:schemeClr val="bg1"/>
                </a:solidFill>
                <a:sym typeface="NVIDIA Sans Medium"/>
              </a:rPr>
              <a:t>Multi-lingual</a:t>
            </a:r>
          </a:p>
          <a:p>
            <a:pPr marL="571500" indent="-342900" algn="l" fontAlgn="base">
              <a:lnSpc>
                <a:spcPct val="150000"/>
              </a:lnSpc>
              <a:spcBef>
                <a:spcPts val="1200"/>
              </a:spcBef>
              <a:buClr>
                <a:schemeClr val="bg1"/>
              </a:buClr>
              <a:buSzPct val="130000"/>
              <a:buFont typeface="Arial" panose="020B0604020202020204" pitchFamily="34" charset="0"/>
              <a:buChar char="•"/>
            </a:pPr>
            <a:r>
              <a:rPr lang="en-US" sz="2400" dirty="0">
                <a:solidFill>
                  <a:schemeClr val="bg1"/>
                </a:solidFill>
                <a:sym typeface="NVIDIA Sans Medium"/>
              </a:rPr>
              <a:t>Zero-shot capabilities</a:t>
            </a:r>
          </a:p>
          <a:p>
            <a:pPr marL="571500" indent="-342900" algn="l" fontAlgn="base">
              <a:lnSpc>
                <a:spcPct val="150000"/>
              </a:lnSpc>
              <a:spcBef>
                <a:spcPts val="1200"/>
              </a:spcBef>
              <a:buClr>
                <a:schemeClr val="bg1"/>
              </a:buClr>
              <a:buSzPct val="130000"/>
              <a:buFont typeface="Arial" panose="020B0604020202020204" pitchFamily="34" charset="0"/>
              <a:buChar char="•"/>
            </a:pPr>
            <a:endParaRPr lang="en-US" sz="2400" dirty="0">
              <a:solidFill>
                <a:schemeClr val="bg1"/>
              </a:solidFill>
              <a:sym typeface="NVIDIA Sans Medium"/>
            </a:endParaRPr>
          </a:p>
          <a:p>
            <a:pPr marL="571500" indent="-342900" algn="l" fontAlgn="base">
              <a:lnSpc>
                <a:spcPct val="150000"/>
              </a:lnSpc>
              <a:spcBef>
                <a:spcPts val="1200"/>
              </a:spcBef>
              <a:buClr>
                <a:schemeClr val="bg1"/>
              </a:buClr>
              <a:buSzPct val="130000"/>
              <a:buFont typeface="Arial" panose="020B0604020202020204" pitchFamily="34" charset="0"/>
              <a:buChar char="•"/>
            </a:pPr>
            <a:endParaRPr lang="en-US" sz="2400" dirty="0">
              <a:sym typeface="NVIDIA Sans Medium"/>
            </a:endParaRPr>
          </a:p>
        </p:txBody>
      </p:sp>
      <p:sp>
        <p:nvSpPr>
          <p:cNvPr id="57" name="TextBox 56">
            <a:extLst>
              <a:ext uri="{FF2B5EF4-FFF2-40B4-BE49-F238E27FC236}">
                <a16:creationId xmlns:a16="http://schemas.microsoft.com/office/drawing/2014/main" id="{802FF1C0-5148-5CA4-D79E-5FF9CDD613AA}"/>
              </a:ext>
            </a:extLst>
          </p:cNvPr>
          <p:cNvSpPr txBox="1"/>
          <p:nvPr/>
        </p:nvSpPr>
        <p:spPr>
          <a:xfrm>
            <a:off x="6437522" y="8787634"/>
            <a:ext cx="14939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228578" fontAlgn="auto">
              <a:lnSpc>
                <a:spcPct val="90000"/>
              </a:lnSpc>
              <a:spcBef>
                <a:spcPts val="0"/>
              </a:spcBef>
              <a:spcAft>
                <a:spcPts val="0"/>
              </a:spcAft>
              <a:defRPr/>
            </a:pPr>
            <a:r>
              <a:rPr lang="en-US">
                <a:solidFill>
                  <a:srgbClr val="000000"/>
                </a:solidFill>
                <a:latin typeface="NVIDIA Sans Medium"/>
              </a:rPr>
              <a:t>2024</a:t>
            </a:r>
            <a:endParaRPr lang="en-US" sz="1100">
              <a:solidFill>
                <a:srgbClr val="000000"/>
              </a:solidFill>
              <a:latin typeface="NVIDIA Sans Medium"/>
            </a:endParaRPr>
          </a:p>
        </p:txBody>
      </p:sp>
      <p:sp>
        <p:nvSpPr>
          <p:cNvPr id="58" name="TextBox 57">
            <a:extLst>
              <a:ext uri="{FF2B5EF4-FFF2-40B4-BE49-F238E27FC236}">
                <a16:creationId xmlns:a16="http://schemas.microsoft.com/office/drawing/2014/main" id="{CE9CAC82-0425-A35B-D952-413D6101B845}"/>
              </a:ext>
            </a:extLst>
          </p:cNvPr>
          <p:cNvSpPr txBox="1"/>
          <p:nvPr/>
        </p:nvSpPr>
        <p:spPr>
          <a:xfrm>
            <a:off x="1454818" y="8787634"/>
            <a:ext cx="1288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28578" fontAlgn="auto">
              <a:lnSpc>
                <a:spcPct val="90000"/>
              </a:lnSpc>
              <a:spcBef>
                <a:spcPts val="0"/>
              </a:spcBef>
              <a:spcAft>
                <a:spcPts val="0"/>
              </a:spcAft>
              <a:defRPr/>
            </a:pPr>
            <a:r>
              <a:rPr lang="en-US">
                <a:solidFill>
                  <a:srgbClr val="000000"/>
                </a:solidFill>
                <a:latin typeface="NVIDIA Sans Medium"/>
              </a:rPr>
              <a:t>2020</a:t>
            </a:r>
            <a:endParaRPr lang="en-US" sz="1100">
              <a:solidFill>
                <a:srgbClr val="000000"/>
              </a:solidFill>
              <a:latin typeface="NVIDIA Sans Medium"/>
            </a:endParaRPr>
          </a:p>
        </p:txBody>
      </p:sp>
      <p:sp>
        <p:nvSpPr>
          <p:cNvPr id="59" name="TextBox 58">
            <a:extLst>
              <a:ext uri="{FF2B5EF4-FFF2-40B4-BE49-F238E27FC236}">
                <a16:creationId xmlns:a16="http://schemas.microsoft.com/office/drawing/2014/main" id="{35E18E02-5FED-D724-D442-C4AFFAF6257E}"/>
              </a:ext>
            </a:extLst>
          </p:cNvPr>
          <p:cNvSpPr txBox="1"/>
          <p:nvPr/>
        </p:nvSpPr>
        <p:spPr>
          <a:xfrm>
            <a:off x="2700494" y="8787634"/>
            <a:ext cx="1288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28578" fontAlgn="auto">
              <a:lnSpc>
                <a:spcPct val="90000"/>
              </a:lnSpc>
              <a:spcBef>
                <a:spcPts val="0"/>
              </a:spcBef>
              <a:spcAft>
                <a:spcPts val="0"/>
              </a:spcAft>
              <a:defRPr/>
            </a:pPr>
            <a:r>
              <a:rPr lang="en-US">
                <a:solidFill>
                  <a:srgbClr val="000000"/>
                </a:solidFill>
                <a:latin typeface="NVIDIA Sans Medium"/>
              </a:rPr>
              <a:t>2021</a:t>
            </a:r>
            <a:endParaRPr lang="en-US" sz="1100">
              <a:solidFill>
                <a:srgbClr val="000000"/>
              </a:solidFill>
              <a:latin typeface="NVIDIA Sans Medium"/>
            </a:endParaRPr>
          </a:p>
        </p:txBody>
      </p:sp>
      <p:sp>
        <p:nvSpPr>
          <p:cNvPr id="60" name="TextBox 59">
            <a:extLst>
              <a:ext uri="{FF2B5EF4-FFF2-40B4-BE49-F238E27FC236}">
                <a16:creationId xmlns:a16="http://schemas.microsoft.com/office/drawing/2014/main" id="{0E2DB882-498B-C319-F273-B2A96102A3D0}"/>
              </a:ext>
            </a:extLst>
          </p:cNvPr>
          <p:cNvSpPr txBox="1"/>
          <p:nvPr/>
        </p:nvSpPr>
        <p:spPr>
          <a:xfrm>
            <a:off x="3946170" y="8787634"/>
            <a:ext cx="1288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28578" fontAlgn="auto">
              <a:lnSpc>
                <a:spcPct val="90000"/>
              </a:lnSpc>
              <a:spcBef>
                <a:spcPts val="0"/>
              </a:spcBef>
              <a:spcAft>
                <a:spcPts val="0"/>
              </a:spcAft>
              <a:defRPr/>
            </a:pPr>
            <a:r>
              <a:rPr lang="en-US">
                <a:solidFill>
                  <a:srgbClr val="000000"/>
                </a:solidFill>
                <a:latin typeface="NVIDIA Sans Medium"/>
              </a:rPr>
              <a:t>2022</a:t>
            </a:r>
            <a:endParaRPr lang="en-US" sz="1100">
              <a:solidFill>
                <a:srgbClr val="000000"/>
              </a:solidFill>
              <a:latin typeface="NVIDIA Sans Medium"/>
            </a:endParaRPr>
          </a:p>
        </p:txBody>
      </p:sp>
      <p:sp>
        <p:nvSpPr>
          <p:cNvPr id="61" name="TextBox 60">
            <a:extLst>
              <a:ext uri="{FF2B5EF4-FFF2-40B4-BE49-F238E27FC236}">
                <a16:creationId xmlns:a16="http://schemas.microsoft.com/office/drawing/2014/main" id="{7CCC1089-C0B0-2548-F786-E46405C10954}"/>
              </a:ext>
            </a:extLst>
          </p:cNvPr>
          <p:cNvSpPr txBox="1"/>
          <p:nvPr/>
        </p:nvSpPr>
        <p:spPr>
          <a:xfrm>
            <a:off x="5191846" y="8787634"/>
            <a:ext cx="1288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28578" fontAlgn="auto">
              <a:lnSpc>
                <a:spcPct val="90000"/>
              </a:lnSpc>
              <a:spcBef>
                <a:spcPts val="0"/>
              </a:spcBef>
              <a:spcAft>
                <a:spcPts val="0"/>
              </a:spcAft>
              <a:defRPr/>
            </a:pPr>
            <a:r>
              <a:rPr lang="en-US">
                <a:solidFill>
                  <a:srgbClr val="000000"/>
                </a:solidFill>
                <a:latin typeface="NVIDIA Sans Medium"/>
              </a:rPr>
              <a:t>2023</a:t>
            </a:r>
            <a:endParaRPr lang="en-US" sz="1100">
              <a:solidFill>
                <a:srgbClr val="000000"/>
              </a:solidFill>
              <a:latin typeface="NVIDIA Sans Medium"/>
            </a:endParaRPr>
          </a:p>
        </p:txBody>
      </p:sp>
      <p:sp>
        <p:nvSpPr>
          <p:cNvPr id="62" name="TextBox 61">
            <a:extLst>
              <a:ext uri="{FF2B5EF4-FFF2-40B4-BE49-F238E27FC236}">
                <a16:creationId xmlns:a16="http://schemas.microsoft.com/office/drawing/2014/main" id="{B003E30D-5F9B-4D8E-448E-1D358C9DA75A}"/>
              </a:ext>
            </a:extLst>
          </p:cNvPr>
          <p:cNvSpPr txBox="1"/>
          <p:nvPr/>
        </p:nvSpPr>
        <p:spPr>
          <a:xfrm>
            <a:off x="2029331" y="7793343"/>
            <a:ext cx="1517916" cy="646331"/>
          </a:xfrm>
          <a:prstGeom prst="rect">
            <a:avLst/>
          </a:prstGeom>
          <a:noFill/>
        </p:spPr>
        <p:txBody>
          <a:bodyPr wrap="none" rtlCol="0">
            <a:spAutoFit/>
          </a:bodyPr>
          <a:lstStyle/>
          <a:p>
            <a:pPr algn="ctr" defTabSz="228578" fontAlgn="auto">
              <a:spcBef>
                <a:spcPts val="0"/>
              </a:spcBef>
              <a:spcAft>
                <a:spcPts val="0"/>
              </a:spcAft>
              <a:defRPr/>
            </a:pPr>
            <a:r>
              <a:rPr lang="en-US">
                <a:solidFill>
                  <a:srgbClr val="000000"/>
                </a:solidFill>
                <a:latin typeface="NVIDIA Sans"/>
                <a:ea typeface="+mn-ea"/>
              </a:rPr>
              <a:t>Vision</a:t>
            </a:r>
            <a:br>
              <a:rPr lang="en-US">
                <a:solidFill>
                  <a:srgbClr val="000000"/>
                </a:solidFill>
                <a:latin typeface="NVIDIA Sans"/>
                <a:ea typeface="+mn-ea"/>
              </a:rPr>
            </a:br>
            <a:r>
              <a:rPr lang="en-US">
                <a:solidFill>
                  <a:srgbClr val="000000"/>
                </a:solidFill>
                <a:latin typeface="NVIDIA Sans"/>
                <a:ea typeface="+mn-ea"/>
              </a:rPr>
              <a:t>Transformer</a:t>
            </a:r>
          </a:p>
        </p:txBody>
      </p:sp>
      <p:grpSp>
        <p:nvGrpSpPr>
          <p:cNvPr id="68" name="Group 67">
            <a:extLst>
              <a:ext uri="{FF2B5EF4-FFF2-40B4-BE49-F238E27FC236}">
                <a16:creationId xmlns:a16="http://schemas.microsoft.com/office/drawing/2014/main" id="{F03077B5-5710-FD12-9DB8-FAA955990201}"/>
              </a:ext>
            </a:extLst>
          </p:cNvPr>
          <p:cNvGrpSpPr/>
          <p:nvPr/>
        </p:nvGrpSpPr>
        <p:grpSpPr>
          <a:xfrm>
            <a:off x="1943533" y="1957613"/>
            <a:ext cx="5990729" cy="6777226"/>
            <a:chOff x="1943533" y="1957613"/>
            <a:chExt cx="5990729" cy="6777226"/>
          </a:xfrm>
        </p:grpSpPr>
        <p:sp>
          <p:nvSpPr>
            <p:cNvPr id="69" name="Freeform: Shape 35">
              <a:extLst>
                <a:ext uri="{FF2B5EF4-FFF2-40B4-BE49-F238E27FC236}">
                  <a16:creationId xmlns:a16="http://schemas.microsoft.com/office/drawing/2014/main" id="{F6259785-9880-33C5-4CF3-79BF8092E14E}"/>
                </a:ext>
              </a:extLst>
            </p:cNvPr>
            <p:cNvSpPr/>
            <p:nvPr/>
          </p:nvSpPr>
          <p:spPr>
            <a:xfrm>
              <a:off x="2160869" y="1957613"/>
              <a:ext cx="5773393" cy="6612396"/>
            </a:xfrm>
            <a:custGeom>
              <a:avLst/>
              <a:gdLst>
                <a:gd name="connsiteX0" fmla="*/ -214 w 9362613"/>
                <a:gd name="connsiteY0" fmla="*/ 6371911 h 6372153"/>
                <a:gd name="connsiteX1" fmla="*/ 9362399 w 9362613"/>
                <a:gd name="connsiteY1" fmla="*/ -243 h 6372153"/>
              </a:gdLst>
              <a:ahLst/>
              <a:cxnLst>
                <a:cxn ang="0">
                  <a:pos x="connsiteX0" y="connsiteY0"/>
                </a:cxn>
                <a:cxn ang="0">
                  <a:pos x="connsiteX1" y="connsiteY1"/>
                </a:cxn>
              </a:cxnLst>
              <a:rect l="l" t="t" r="r" b="b"/>
              <a:pathLst>
                <a:path w="9362613" h="6372153">
                  <a:moveTo>
                    <a:pt x="-214" y="6371911"/>
                  </a:moveTo>
                  <a:cubicBezTo>
                    <a:pt x="6796766" y="6293924"/>
                    <a:pt x="6592142" y="5497018"/>
                    <a:pt x="9362399" y="-243"/>
                  </a:cubicBezTo>
                </a:path>
              </a:pathLst>
            </a:custGeom>
            <a:noFill/>
            <a:ln w="57150" cap="flat">
              <a:solidFill>
                <a:schemeClr val="tx2"/>
              </a:solidFill>
              <a:prstDash val="solid"/>
              <a:miter/>
              <a:headEnd type="oval" w="lg" len="lg"/>
              <a:tailEnd type="arrow" w="lg" len="lg"/>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228578" fontAlgn="auto">
                <a:spcBef>
                  <a:spcPts val="0"/>
                </a:spcBef>
                <a:spcAft>
                  <a:spcPts val="0"/>
                </a:spcAft>
                <a:defRPr/>
              </a:pPr>
              <a:endParaRPr lang="en-US" sz="1200">
                <a:solidFill>
                  <a:srgbClr val="000000"/>
                </a:solidFill>
                <a:latin typeface="NVIDIA Sans"/>
                <a:ea typeface="+mn-ea"/>
              </a:endParaRPr>
            </a:p>
          </p:txBody>
        </p:sp>
        <p:sp>
          <p:nvSpPr>
            <p:cNvPr id="70" name="Rectangle 69">
              <a:extLst>
                <a:ext uri="{FF2B5EF4-FFF2-40B4-BE49-F238E27FC236}">
                  <a16:creationId xmlns:a16="http://schemas.microsoft.com/office/drawing/2014/main" id="{C8F6AAEB-EAA9-C945-1DA7-C86406DF1647}"/>
                </a:ext>
              </a:extLst>
            </p:cNvPr>
            <p:cNvSpPr/>
            <p:nvPr/>
          </p:nvSpPr>
          <p:spPr>
            <a:xfrm>
              <a:off x="1980431" y="8604791"/>
              <a:ext cx="369824" cy="130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71" name="Rectangle 70">
              <a:extLst>
                <a:ext uri="{FF2B5EF4-FFF2-40B4-BE49-F238E27FC236}">
                  <a16:creationId xmlns:a16="http://schemas.microsoft.com/office/drawing/2014/main" id="{7D7C88ED-5C15-A616-EC27-BA020A4D01B9}"/>
                </a:ext>
              </a:extLst>
            </p:cNvPr>
            <p:cNvSpPr/>
            <p:nvPr/>
          </p:nvSpPr>
          <p:spPr>
            <a:xfrm>
              <a:off x="1943533" y="8408316"/>
              <a:ext cx="369824" cy="130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sp>
        <p:nvSpPr>
          <p:cNvPr id="72" name="Oval 71">
            <a:extLst>
              <a:ext uri="{FF2B5EF4-FFF2-40B4-BE49-F238E27FC236}">
                <a16:creationId xmlns:a16="http://schemas.microsoft.com/office/drawing/2014/main" id="{C6F74A63-B17E-DC4F-0EAC-088E3600D5CF}"/>
              </a:ext>
            </a:extLst>
          </p:cNvPr>
          <p:cNvSpPr/>
          <p:nvPr/>
        </p:nvSpPr>
        <p:spPr>
          <a:xfrm>
            <a:off x="2909464" y="8449160"/>
            <a:ext cx="212912" cy="207260"/>
          </a:xfrm>
          <a:prstGeom prst="ellipse">
            <a:avLst/>
          </a:prstGeom>
          <a:noFill/>
          <a:ln w="79375">
            <a:solidFill>
              <a:srgbClr val="8C00D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228578" fontAlgn="auto">
              <a:spcBef>
                <a:spcPts val="0"/>
              </a:spcBef>
              <a:spcAft>
                <a:spcPts val="0"/>
              </a:spcAft>
              <a:defRPr/>
            </a:pPr>
            <a:endParaRPr lang="en-CA" sz="900">
              <a:solidFill>
                <a:srgbClr val="000000"/>
              </a:solidFill>
              <a:latin typeface="NVIDIA Sans"/>
            </a:endParaRPr>
          </a:p>
        </p:txBody>
      </p:sp>
      <p:pic>
        <p:nvPicPr>
          <p:cNvPr id="74" name="Graphic 73">
            <a:extLst>
              <a:ext uri="{FF2B5EF4-FFF2-40B4-BE49-F238E27FC236}">
                <a16:creationId xmlns:a16="http://schemas.microsoft.com/office/drawing/2014/main" id="{4C4E7DC1-E60E-9FA9-82BE-644E85A1946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96001" y="4947396"/>
            <a:ext cx="1595915" cy="1595915"/>
          </a:xfrm>
          <a:prstGeom prst="rect">
            <a:avLst/>
          </a:prstGeom>
        </p:spPr>
      </p:pic>
      <p:sp>
        <p:nvSpPr>
          <p:cNvPr id="2" name="TextBox 1">
            <a:extLst>
              <a:ext uri="{FF2B5EF4-FFF2-40B4-BE49-F238E27FC236}">
                <a16:creationId xmlns:a16="http://schemas.microsoft.com/office/drawing/2014/main" id="{71C85D1E-9C75-A1DB-5190-277231480B33}"/>
              </a:ext>
            </a:extLst>
          </p:cNvPr>
          <p:cNvSpPr txBox="1"/>
          <p:nvPr/>
        </p:nvSpPr>
        <p:spPr>
          <a:xfrm>
            <a:off x="896693" y="3985659"/>
            <a:ext cx="4794530" cy="757130"/>
          </a:xfrm>
          <a:prstGeom prst="rect">
            <a:avLst/>
          </a:prstGeom>
          <a:noFill/>
        </p:spPr>
        <p:txBody>
          <a:bodyPr wrap="square" rtlCol="0">
            <a:spAutoFit/>
          </a:bodyPr>
          <a:lstStyle/>
          <a:p>
            <a:pPr algn="ctr" defTabSz="228578" fontAlgn="auto">
              <a:lnSpc>
                <a:spcPct val="90000"/>
              </a:lnSpc>
              <a:spcBef>
                <a:spcPts val="0"/>
              </a:spcBef>
              <a:spcAft>
                <a:spcPts val="0"/>
              </a:spcAft>
              <a:defRPr/>
            </a:pPr>
            <a:r>
              <a:rPr lang="en-US" sz="2400" dirty="0">
                <a:solidFill>
                  <a:srgbClr val="000000"/>
                </a:solidFill>
                <a:latin typeface="NVIDIA Sans"/>
                <a:ea typeface="+mn-ea"/>
              </a:rPr>
              <a:t>Number &amp; Capabilities of </a:t>
            </a:r>
          </a:p>
          <a:p>
            <a:pPr algn="ctr" defTabSz="228578" fontAlgn="auto">
              <a:lnSpc>
                <a:spcPct val="90000"/>
              </a:lnSpc>
              <a:spcBef>
                <a:spcPts val="0"/>
              </a:spcBef>
              <a:spcAft>
                <a:spcPts val="0"/>
              </a:spcAft>
              <a:defRPr/>
            </a:pPr>
            <a:r>
              <a:rPr lang="en-US" sz="2400" dirty="0">
                <a:solidFill>
                  <a:srgbClr val="000000"/>
                </a:solidFill>
                <a:latin typeface="NVIDIA Sans"/>
                <a:ea typeface="+mn-ea"/>
              </a:rPr>
              <a:t>Vision / Multi-modal Models</a:t>
            </a:r>
          </a:p>
        </p:txBody>
      </p:sp>
      <p:sp>
        <p:nvSpPr>
          <p:cNvPr id="4" name="TextBox 3">
            <a:extLst>
              <a:ext uri="{FF2B5EF4-FFF2-40B4-BE49-F238E27FC236}">
                <a16:creationId xmlns:a16="http://schemas.microsoft.com/office/drawing/2014/main" id="{C2C85216-6C4E-0C0E-8DDA-2C228C8145AE}"/>
              </a:ext>
            </a:extLst>
          </p:cNvPr>
          <p:cNvSpPr txBox="1"/>
          <p:nvPr/>
        </p:nvSpPr>
        <p:spPr>
          <a:xfrm>
            <a:off x="6655203" y="2298193"/>
            <a:ext cx="1185798" cy="480131"/>
          </a:xfrm>
          <a:prstGeom prst="rect">
            <a:avLst/>
          </a:prstGeom>
          <a:noFill/>
        </p:spPr>
        <p:txBody>
          <a:bodyPr wrap="square" rtlCol="0">
            <a:spAutoFit/>
          </a:bodyPr>
          <a:lstStyle/>
          <a:p>
            <a:pPr algn="ctr" defTabSz="228578" fontAlgn="auto">
              <a:lnSpc>
                <a:spcPct val="90000"/>
              </a:lnSpc>
              <a:spcBef>
                <a:spcPts val="0"/>
              </a:spcBef>
              <a:spcAft>
                <a:spcPts val="0"/>
              </a:spcAft>
              <a:defRPr/>
            </a:pPr>
            <a:r>
              <a:rPr lang="en-US" sz="2800" b="1" dirty="0">
                <a:solidFill>
                  <a:srgbClr val="000000"/>
                </a:solidFill>
                <a:latin typeface="NVIDIA Sans"/>
                <a:ea typeface="+mn-ea"/>
              </a:rPr>
              <a:t>100+</a:t>
            </a:r>
          </a:p>
        </p:txBody>
      </p:sp>
    </p:spTree>
    <p:extLst>
      <p:ext uri="{BB962C8B-B14F-4D97-AF65-F5344CB8AC3E}">
        <p14:creationId xmlns:p14="http://schemas.microsoft.com/office/powerpoint/2010/main" val="1399444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253F25B-6AB4-AC4A-CE56-5970D6DE89A4}"/>
              </a:ext>
            </a:extLst>
          </p:cNvPr>
          <p:cNvPicPr>
            <a:picLocks noChangeAspect="1"/>
          </p:cNvPicPr>
          <p:nvPr/>
        </p:nvPicPr>
        <p:blipFill>
          <a:blip r:embed="rId3"/>
          <a:srcRect b="39054"/>
          <a:stretch/>
        </p:blipFill>
        <p:spPr>
          <a:xfrm>
            <a:off x="14415051" y="4402026"/>
            <a:ext cx="2284823" cy="2416179"/>
          </a:xfrm>
          <a:prstGeom prst="rect">
            <a:avLst/>
          </a:prstGeom>
        </p:spPr>
      </p:pic>
      <p:cxnSp>
        <p:nvCxnSpPr>
          <p:cNvPr id="20" name="Straight Connector 19">
            <a:extLst>
              <a:ext uri="{FF2B5EF4-FFF2-40B4-BE49-F238E27FC236}">
                <a16:creationId xmlns:a16="http://schemas.microsoft.com/office/drawing/2014/main" id="{B85BF9C1-3D3B-CE34-921B-089C9C42CF70}"/>
              </a:ext>
            </a:extLst>
          </p:cNvPr>
          <p:cNvCxnSpPr>
            <a:cxnSpLocks/>
          </p:cNvCxnSpPr>
          <p:nvPr/>
        </p:nvCxnSpPr>
        <p:spPr>
          <a:xfrm>
            <a:off x="7817817" y="2437467"/>
            <a:ext cx="4279448" cy="2115306"/>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C510902-857A-C127-C9A2-37E1BF2D1D46}"/>
              </a:ext>
            </a:extLst>
          </p:cNvPr>
          <p:cNvCxnSpPr>
            <a:cxnSpLocks/>
          </p:cNvCxnSpPr>
          <p:nvPr/>
        </p:nvCxnSpPr>
        <p:spPr>
          <a:xfrm>
            <a:off x="7841001" y="2437464"/>
            <a:ext cx="6990877" cy="2039139"/>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sp>
        <p:nvSpPr>
          <p:cNvPr id="31" name="Title 30">
            <a:extLst>
              <a:ext uri="{FF2B5EF4-FFF2-40B4-BE49-F238E27FC236}">
                <a16:creationId xmlns:a16="http://schemas.microsoft.com/office/drawing/2014/main" id="{CC67DBDC-9116-36EE-7357-A3C0E2759529}"/>
              </a:ext>
            </a:extLst>
          </p:cNvPr>
          <p:cNvSpPr>
            <a:spLocks noGrp="1"/>
          </p:cNvSpPr>
          <p:nvPr>
            <p:ph type="title"/>
          </p:nvPr>
        </p:nvSpPr>
        <p:spPr/>
        <p:txBody>
          <a:bodyPr/>
          <a:lstStyle/>
          <a:p>
            <a:r>
              <a:rPr lang="en-US"/>
              <a:t>Vision Language Models are Evolving at an Astonishing Pace</a:t>
            </a:r>
          </a:p>
        </p:txBody>
      </p:sp>
      <p:sp>
        <p:nvSpPr>
          <p:cNvPr id="137" name="TextBox 136">
            <a:extLst>
              <a:ext uri="{FF2B5EF4-FFF2-40B4-BE49-F238E27FC236}">
                <a16:creationId xmlns:a16="http://schemas.microsoft.com/office/drawing/2014/main" id="{4058E2EE-EF1B-E99A-3727-43C7B2AFFA20}"/>
              </a:ext>
            </a:extLst>
          </p:cNvPr>
          <p:cNvSpPr txBox="1"/>
          <p:nvPr/>
        </p:nvSpPr>
        <p:spPr>
          <a:xfrm>
            <a:off x="6437522" y="8787634"/>
            <a:ext cx="149392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defTabSz="228578" fontAlgn="auto">
              <a:lnSpc>
                <a:spcPct val="90000"/>
              </a:lnSpc>
              <a:spcBef>
                <a:spcPts val="0"/>
              </a:spcBef>
              <a:spcAft>
                <a:spcPts val="0"/>
              </a:spcAft>
              <a:defRPr/>
            </a:pPr>
            <a:r>
              <a:rPr lang="en-US">
                <a:solidFill>
                  <a:srgbClr val="000000"/>
                </a:solidFill>
                <a:latin typeface="NVIDIA Sans Medium"/>
              </a:rPr>
              <a:t>2024</a:t>
            </a:r>
            <a:endParaRPr lang="en-US" sz="1100">
              <a:solidFill>
                <a:srgbClr val="000000"/>
              </a:solidFill>
              <a:latin typeface="NVIDIA Sans Medium"/>
            </a:endParaRPr>
          </a:p>
        </p:txBody>
      </p:sp>
      <p:sp>
        <p:nvSpPr>
          <p:cNvPr id="141" name="TextBox 140">
            <a:extLst>
              <a:ext uri="{FF2B5EF4-FFF2-40B4-BE49-F238E27FC236}">
                <a16:creationId xmlns:a16="http://schemas.microsoft.com/office/drawing/2014/main" id="{F1D9A41B-8CEB-CC70-64B7-41A7FBB67D64}"/>
              </a:ext>
            </a:extLst>
          </p:cNvPr>
          <p:cNvSpPr txBox="1"/>
          <p:nvPr/>
        </p:nvSpPr>
        <p:spPr>
          <a:xfrm>
            <a:off x="1454818" y="8787634"/>
            <a:ext cx="1288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28578" fontAlgn="auto">
              <a:lnSpc>
                <a:spcPct val="90000"/>
              </a:lnSpc>
              <a:spcBef>
                <a:spcPts val="0"/>
              </a:spcBef>
              <a:spcAft>
                <a:spcPts val="0"/>
              </a:spcAft>
              <a:defRPr/>
            </a:pPr>
            <a:r>
              <a:rPr lang="en-US">
                <a:solidFill>
                  <a:srgbClr val="000000"/>
                </a:solidFill>
                <a:latin typeface="NVIDIA Sans Medium"/>
              </a:rPr>
              <a:t>2020</a:t>
            </a:r>
            <a:endParaRPr lang="en-US" sz="1100">
              <a:solidFill>
                <a:srgbClr val="000000"/>
              </a:solidFill>
              <a:latin typeface="NVIDIA Sans Medium"/>
            </a:endParaRPr>
          </a:p>
        </p:txBody>
      </p:sp>
      <p:sp>
        <p:nvSpPr>
          <p:cNvPr id="142" name="TextBox 141">
            <a:extLst>
              <a:ext uri="{FF2B5EF4-FFF2-40B4-BE49-F238E27FC236}">
                <a16:creationId xmlns:a16="http://schemas.microsoft.com/office/drawing/2014/main" id="{F3217B43-BF81-A5CE-ED7D-8C22C5965DBE}"/>
              </a:ext>
            </a:extLst>
          </p:cNvPr>
          <p:cNvSpPr txBox="1"/>
          <p:nvPr/>
        </p:nvSpPr>
        <p:spPr>
          <a:xfrm>
            <a:off x="2700494" y="8787634"/>
            <a:ext cx="1288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28578" fontAlgn="auto">
              <a:lnSpc>
                <a:spcPct val="90000"/>
              </a:lnSpc>
              <a:spcBef>
                <a:spcPts val="0"/>
              </a:spcBef>
              <a:spcAft>
                <a:spcPts val="0"/>
              </a:spcAft>
              <a:defRPr/>
            </a:pPr>
            <a:r>
              <a:rPr lang="en-US">
                <a:solidFill>
                  <a:srgbClr val="000000"/>
                </a:solidFill>
                <a:latin typeface="NVIDIA Sans Medium"/>
              </a:rPr>
              <a:t>2021</a:t>
            </a:r>
            <a:endParaRPr lang="en-US" sz="1100">
              <a:solidFill>
                <a:srgbClr val="000000"/>
              </a:solidFill>
              <a:latin typeface="NVIDIA Sans Medium"/>
            </a:endParaRPr>
          </a:p>
        </p:txBody>
      </p:sp>
      <p:sp>
        <p:nvSpPr>
          <p:cNvPr id="143" name="TextBox 142">
            <a:extLst>
              <a:ext uri="{FF2B5EF4-FFF2-40B4-BE49-F238E27FC236}">
                <a16:creationId xmlns:a16="http://schemas.microsoft.com/office/drawing/2014/main" id="{19C0ADAD-A216-6CA9-1C03-ED7F61FE3F93}"/>
              </a:ext>
            </a:extLst>
          </p:cNvPr>
          <p:cNvSpPr txBox="1"/>
          <p:nvPr/>
        </p:nvSpPr>
        <p:spPr>
          <a:xfrm>
            <a:off x="3946170" y="8787634"/>
            <a:ext cx="1288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28578" fontAlgn="auto">
              <a:lnSpc>
                <a:spcPct val="90000"/>
              </a:lnSpc>
              <a:spcBef>
                <a:spcPts val="0"/>
              </a:spcBef>
              <a:spcAft>
                <a:spcPts val="0"/>
              </a:spcAft>
              <a:defRPr/>
            </a:pPr>
            <a:r>
              <a:rPr lang="en-US">
                <a:solidFill>
                  <a:srgbClr val="000000"/>
                </a:solidFill>
                <a:latin typeface="NVIDIA Sans Medium"/>
              </a:rPr>
              <a:t>2022</a:t>
            </a:r>
            <a:endParaRPr lang="en-US" sz="1100">
              <a:solidFill>
                <a:srgbClr val="000000"/>
              </a:solidFill>
              <a:latin typeface="NVIDIA Sans Medium"/>
            </a:endParaRPr>
          </a:p>
        </p:txBody>
      </p:sp>
      <p:sp>
        <p:nvSpPr>
          <p:cNvPr id="144" name="TextBox 143">
            <a:extLst>
              <a:ext uri="{FF2B5EF4-FFF2-40B4-BE49-F238E27FC236}">
                <a16:creationId xmlns:a16="http://schemas.microsoft.com/office/drawing/2014/main" id="{E121ACDE-7C22-AF71-30D7-D95E3AE9561C}"/>
              </a:ext>
            </a:extLst>
          </p:cNvPr>
          <p:cNvSpPr txBox="1"/>
          <p:nvPr/>
        </p:nvSpPr>
        <p:spPr>
          <a:xfrm>
            <a:off x="5191846" y="8787634"/>
            <a:ext cx="1288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algn="ctr" defTabSz="228578" fontAlgn="auto">
              <a:lnSpc>
                <a:spcPct val="90000"/>
              </a:lnSpc>
              <a:spcBef>
                <a:spcPts val="0"/>
              </a:spcBef>
              <a:spcAft>
                <a:spcPts val="0"/>
              </a:spcAft>
              <a:defRPr/>
            </a:pPr>
            <a:r>
              <a:rPr lang="en-US">
                <a:solidFill>
                  <a:srgbClr val="000000"/>
                </a:solidFill>
                <a:latin typeface="NVIDIA Sans Medium"/>
              </a:rPr>
              <a:t>2023</a:t>
            </a:r>
            <a:endParaRPr lang="en-US" sz="1100">
              <a:solidFill>
                <a:srgbClr val="000000"/>
              </a:solidFill>
              <a:latin typeface="NVIDIA Sans Medium"/>
            </a:endParaRPr>
          </a:p>
        </p:txBody>
      </p:sp>
      <p:sp>
        <p:nvSpPr>
          <p:cNvPr id="135" name="TextBox 134">
            <a:extLst>
              <a:ext uri="{FF2B5EF4-FFF2-40B4-BE49-F238E27FC236}">
                <a16:creationId xmlns:a16="http://schemas.microsoft.com/office/drawing/2014/main" id="{754A5ED8-83AB-1871-29FB-2092924DB1EA}"/>
              </a:ext>
            </a:extLst>
          </p:cNvPr>
          <p:cNvSpPr txBox="1"/>
          <p:nvPr/>
        </p:nvSpPr>
        <p:spPr>
          <a:xfrm>
            <a:off x="2029331" y="7793343"/>
            <a:ext cx="1517916" cy="646331"/>
          </a:xfrm>
          <a:prstGeom prst="rect">
            <a:avLst/>
          </a:prstGeom>
          <a:noFill/>
        </p:spPr>
        <p:txBody>
          <a:bodyPr wrap="none" rtlCol="0">
            <a:spAutoFit/>
          </a:bodyPr>
          <a:lstStyle/>
          <a:p>
            <a:pPr algn="ctr" defTabSz="228578" fontAlgn="auto">
              <a:spcBef>
                <a:spcPts val="0"/>
              </a:spcBef>
              <a:spcAft>
                <a:spcPts val="0"/>
              </a:spcAft>
              <a:defRPr/>
            </a:pPr>
            <a:r>
              <a:rPr lang="en-US">
                <a:solidFill>
                  <a:srgbClr val="000000"/>
                </a:solidFill>
                <a:latin typeface="NVIDIA Sans"/>
                <a:ea typeface="+mn-ea"/>
              </a:rPr>
              <a:t>Vision</a:t>
            </a:r>
            <a:br>
              <a:rPr lang="en-US">
                <a:solidFill>
                  <a:srgbClr val="000000"/>
                </a:solidFill>
                <a:latin typeface="NVIDIA Sans"/>
                <a:ea typeface="+mn-ea"/>
              </a:rPr>
            </a:br>
            <a:r>
              <a:rPr lang="en-US">
                <a:solidFill>
                  <a:srgbClr val="000000"/>
                </a:solidFill>
                <a:latin typeface="NVIDIA Sans"/>
                <a:ea typeface="+mn-ea"/>
              </a:rPr>
              <a:t>Transformer</a:t>
            </a:r>
          </a:p>
        </p:txBody>
      </p:sp>
      <p:sp>
        <p:nvSpPr>
          <p:cNvPr id="38" name="TextBox 37">
            <a:extLst>
              <a:ext uri="{FF2B5EF4-FFF2-40B4-BE49-F238E27FC236}">
                <a16:creationId xmlns:a16="http://schemas.microsoft.com/office/drawing/2014/main" id="{445D1FFD-0AAD-95B1-6466-5D0033CB41F8}"/>
              </a:ext>
            </a:extLst>
          </p:cNvPr>
          <p:cNvSpPr txBox="1"/>
          <p:nvPr/>
        </p:nvSpPr>
        <p:spPr>
          <a:xfrm>
            <a:off x="896693" y="3985659"/>
            <a:ext cx="4794530" cy="757130"/>
          </a:xfrm>
          <a:prstGeom prst="rect">
            <a:avLst/>
          </a:prstGeom>
          <a:noFill/>
        </p:spPr>
        <p:txBody>
          <a:bodyPr wrap="square" rtlCol="0">
            <a:spAutoFit/>
          </a:bodyPr>
          <a:lstStyle/>
          <a:p>
            <a:pPr algn="ctr" defTabSz="228578" fontAlgn="auto">
              <a:lnSpc>
                <a:spcPct val="90000"/>
              </a:lnSpc>
              <a:spcBef>
                <a:spcPts val="0"/>
              </a:spcBef>
              <a:spcAft>
                <a:spcPts val="0"/>
              </a:spcAft>
              <a:defRPr/>
            </a:pPr>
            <a:r>
              <a:rPr lang="en-US" sz="2400" dirty="0">
                <a:solidFill>
                  <a:srgbClr val="000000"/>
                </a:solidFill>
                <a:latin typeface="NVIDIA Sans"/>
                <a:ea typeface="+mn-ea"/>
              </a:rPr>
              <a:t>Number &amp; Capabilities of </a:t>
            </a:r>
          </a:p>
          <a:p>
            <a:pPr algn="ctr" defTabSz="228578" fontAlgn="auto">
              <a:lnSpc>
                <a:spcPct val="90000"/>
              </a:lnSpc>
              <a:spcBef>
                <a:spcPts val="0"/>
              </a:spcBef>
              <a:spcAft>
                <a:spcPts val="0"/>
              </a:spcAft>
              <a:defRPr/>
            </a:pPr>
            <a:r>
              <a:rPr lang="en-US" sz="2400" dirty="0">
                <a:solidFill>
                  <a:srgbClr val="000000"/>
                </a:solidFill>
                <a:latin typeface="NVIDIA Sans"/>
                <a:ea typeface="+mn-ea"/>
              </a:rPr>
              <a:t>Vision / Multi-modal Models</a:t>
            </a:r>
          </a:p>
        </p:txBody>
      </p:sp>
      <p:sp>
        <p:nvSpPr>
          <p:cNvPr id="30" name="TextBox 29">
            <a:extLst>
              <a:ext uri="{FF2B5EF4-FFF2-40B4-BE49-F238E27FC236}">
                <a16:creationId xmlns:a16="http://schemas.microsoft.com/office/drawing/2014/main" id="{748D7B36-B9D1-CC3B-0635-37DD35324CB0}"/>
              </a:ext>
            </a:extLst>
          </p:cNvPr>
          <p:cNvSpPr txBox="1"/>
          <p:nvPr/>
        </p:nvSpPr>
        <p:spPr>
          <a:xfrm>
            <a:off x="6655203" y="2298193"/>
            <a:ext cx="1185798" cy="480131"/>
          </a:xfrm>
          <a:prstGeom prst="rect">
            <a:avLst/>
          </a:prstGeom>
          <a:noFill/>
        </p:spPr>
        <p:txBody>
          <a:bodyPr wrap="square" rtlCol="0">
            <a:spAutoFit/>
          </a:bodyPr>
          <a:lstStyle/>
          <a:p>
            <a:pPr algn="ctr" defTabSz="228578" fontAlgn="auto">
              <a:lnSpc>
                <a:spcPct val="90000"/>
              </a:lnSpc>
              <a:spcBef>
                <a:spcPts val="0"/>
              </a:spcBef>
              <a:spcAft>
                <a:spcPts val="0"/>
              </a:spcAft>
              <a:defRPr/>
            </a:pPr>
            <a:r>
              <a:rPr lang="en-US" sz="2800" b="1" dirty="0">
                <a:solidFill>
                  <a:srgbClr val="000000"/>
                </a:solidFill>
                <a:latin typeface="NVIDIA Sans"/>
                <a:ea typeface="+mn-ea"/>
              </a:rPr>
              <a:t>100+</a:t>
            </a:r>
          </a:p>
        </p:txBody>
      </p:sp>
      <p:grpSp>
        <p:nvGrpSpPr>
          <p:cNvPr id="56" name="Group 55">
            <a:extLst>
              <a:ext uri="{FF2B5EF4-FFF2-40B4-BE49-F238E27FC236}">
                <a16:creationId xmlns:a16="http://schemas.microsoft.com/office/drawing/2014/main" id="{24C7558E-EFB9-1096-C2E4-3E3F128883B8}"/>
              </a:ext>
            </a:extLst>
          </p:cNvPr>
          <p:cNvGrpSpPr/>
          <p:nvPr/>
        </p:nvGrpSpPr>
        <p:grpSpPr>
          <a:xfrm>
            <a:off x="1943533" y="1957613"/>
            <a:ext cx="5990729" cy="6777226"/>
            <a:chOff x="1943533" y="1957613"/>
            <a:chExt cx="5990729" cy="6777226"/>
          </a:xfrm>
        </p:grpSpPr>
        <p:sp>
          <p:nvSpPr>
            <p:cNvPr id="36" name="Freeform: Shape 35">
              <a:extLst>
                <a:ext uri="{FF2B5EF4-FFF2-40B4-BE49-F238E27FC236}">
                  <a16:creationId xmlns:a16="http://schemas.microsoft.com/office/drawing/2014/main" id="{C028CDBF-0772-8B51-CB64-FA077212D339}"/>
                </a:ext>
              </a:extLst>
            </p:cNvPr>
            <p:cNvSpPr/>
            <p:nvPr/>
          </p:nvSpPr>
          <p:spPr>
            <a:xfrm>
              <a:off x="2160869" y="1957613"/>
              <a:ext cx="5773393" cy="6612396"/>
            </a:xfrm>
            <a:custGeom>
              <a:avLst/>
              <a:gdLst>
                <a:gd name="connsiteX0" fmla="*/ -214 w 9362613"/>
                <a:gd name="connsiteY0" fmla="*/ 6371911 h 6372153"/>
                <a:gd name="connsiteX1" fmla="*/ 9362399 w 9362613"/>
                <a:gd name="connsiteY1" fmla="*/ -243 h 6372153"/>
              </a:gdLst>
              <a:ahLst/>
              <a:cxnLst>
                <a:cxn ang="0">
                  <a:pos x="connsiteX0" y="connsiteY0"/>
                </a:cxn>
                <a:cxn ang="0">
                  <a:pos x="connsiteX1" y="connsiteY1"/>
                </a:cxn>
              </a:cxnLst>
              <a:rect l="l" t="t" r="r" b="b"/>
              <a:pathLst>
                <a:path w="9362613" h="6372153">
                  <a:moveTo>
                    <a:pt x="-214" y="6371911"/>
                  </a:moveTo>
                  <a:cubicBezTo>
                    <a:pt x="6796766" y="6293924"/>
                    <a:pt x="6592142" y="5497018"/>
                    <a:pt x="9362399" y="-243"/>
                  </a:cubicBezTo>
                </a:path>
              </a:pathLst>
            </a:custGeom>
            <a:noFill/>
            <a:ln w="57150" cap="flat">
              <a:solidFill>
                <a:schemeClr val="tx2"/>
              </a:solidFill>
              <a:prstDash val="solid"/>
              <a:miter/>
              <a:headEnd type="oval" w="lg" len="lg"/>
              <a:tailEnd type="arrow" w="lg" len="lg"/>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228578" fontAlgn="auto">
                <a:spcBef>
                  <a:spcPts val="0"/>
                </a:spcBef>
                <a:spcAft>
                  <a:spcPts val="0"/>
                </a:spcAft>
                <a:defRPr/>
              </a:pPr>
              <a:endParaRPr lang="en-US" sz="1200">
                <a:solidFill>
                  <a:srgbClr val="000000"/>
                </a:solidFill>
                <a:latin typeface="NVIDIA Sans"/>
                <a:ea typeface="+mn-ea"/>
              </a:endParaRPr>
            </a:p>
          </p:txBody>
        </p:sp>
        <p:sp>
          <p:nvSpPr>
            <p:cNvPr id="54" name="Rectangle 53">
              <a:extLst>
                <a:ext uri="{FF2B5EF4-FFF2-40B4-BE49-F238E27FC236}">
                  <a16:creationId xmlns:a16="http://schemas.microsoft.com/office/drawing/2014/main" id="{6FFC9EE1-09C0-B135-AD60-D74A45700A76}"/>
                </a:ext>
              </a:extLst>
            </p:cNvPr>
            <p:cNvSpPr/>
            <p:nvPr/>
          </p:nvSpPr>
          <p:spPr>
            <a:xfrm>
              <a:off x="1980431" y="8604791"/>
              <a:ext cx="369824" cy="130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5" name="Rectangle 54">
              <a:extLst>
                <a:ext uri="{FF2B5EF4-FFF2-40B4-BE49-F238E27FC236}">
                  <a16:creationId xmlns:a16="http://schemas.microsoft.com/office/drawing/2014/main" id="{88BD0433-20CE-5EC7-E2C3-7A1E1DD81533}"/>
                </a:ext>
              </a:extLst>
            </p:cNvPr>
            <p:cNvSpPr/>
            <p:nvPr/>
          </p:nvSpPr>
          <p:spPr>
            <a:xfrm>
              <a:off x="1943533" y="8408316"/>
              <a:ext cx="369824" cy="1300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grpSp>
      <p:sp>
        <p:nvSpPr>
          <p:cNvPr id="53" name="Oval 52">
            <a:extLst>
              <a:ext uri="{FF2B5EF4-FFF2-40B4-BE49-F238E27FC236}">
                <a16:creationId xmlns:a16="http://schemas.microsoft.com/office/drawing/2014/main" id="{86A9BC18-E72B-502F-D7AA-558E675B3732}"/>
              </a:ext>
            </a:extLst>
          </p:cNvPr>
          <p:cNvSpPr/>
          <p:nvPr/>
        </p:nvSpPr>
        <p:spPr>
          <a:xfrm>
            <a:off x="2909464" y="8449160"/>
            <a:ext cx="212912" cy="207260"/>
          </a:xfrm>
          <a:prstGeom prst="ellipse">
            <a:avLst/>
          </a:prstGeom>
          <a:noFill/>
          <a:ln w="79375">
            <a:solidFill>
              <a:srgbClr val="8C00D2"/>
            </a:solidFill>
          </a:ln>
          <a:scene3d>
            <a:camera prst="orthographicFront"/>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228578" fontAlgn="auto">
              <a:spcBef>
                <a:spcPts val="0"/>
              </a:spcBef>
              <a:spcAft>
                <a:spcPts val="0"/>
              </a:spcAft>
              <a:defRPr/>
            </a:pPr>
            <a:endParaRPr lang="en-CA" sz="900">
              <a:solidFill>
                <a:srgbClr val="000000"/>
              </a:solidFill>
              <a:latin typeface="NVIDIA Sans"/>
            </a:endParaRPr>
          </a:p>
        </p:txBody>
      </p:sp>
      <p:cxnSp>
        <p:nvCxnSpPr>
          <p:cNvPr id="13" name="Straight Connector 12">
            <a:extLst>
              <a:ext uri="{FF2B5EF4-FFF2-40B4-BE49-F238E27FC236}">
                <a16:creationId xmlns:a16="http://schemas.microsoft.com/office/drawing/2014/main" id="{35F0D3BE-1E9B-3D73-F470-219C5EF9F051}"/>
              </a:ext>
            </a:extLst>
          </p:cNvPr>
          <p:cNvCxnSpPr>
            <a:cxnSpLocks/>
          </p:cNvCxnSpPr>
          <p:nvPr/>
        </p:nvCxnSpPr>
        <p:spPr>
          <a:xfrm>
            <a:off x="7813268" y="2437464"/>
            <a:ext cx="1011410" cy="2039141"/>
          </a:xfrm>
          <a:prstGeom prst="line">
            <a:avLst/>
          </a:prstGeom>
          <a:ln w="15875">
            <a:solidFill>
              <a:schemeClr val="accent5"/>
            </a:solidFill>
          </a:ln>
        </p:spPr>
        <p:style>
          <a:lnRef idx="1">
            <a:schemeClr val="accent1"/>
          </a:lnRef>
          <a:fillRef idx="0">
            <a:schemeClr val="accent1"/>
          </a:fillRef>
          <a:effectRef idx="0">
            <a:schemeClr val="accent1"/>
          </a:effectRef>
          <a:fontRef idx="minor">
            <a:schemeClr val="tx1"/>
          </a:fontRef>
        </p:style>
      </p:cxnSp>
      <p:pic>
        <p:nvPicPr>
          <p:cNvPr id="46" name="Graphic 45">
            <a:extLst>
              <a:ext uri="{FF2B5EF4-FFF2-40B4-BE49-F238E27FC236}">
                <a16:creationId xmlns:a16="http://schemas.microsoft.com/office/drawing/2014/main" id="{936EB73A-7E6D-C358-C704-B848AABEA9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96001" y="4947396"/>
            <a:ext cx="1595915" cy="1595915"/>
          </a:xfrm>
          <a:prstGeom prst="rect">
            <a:avLst/>
          </a:prstGeom>
        </p:spPr>
      </p:pic>
      <p:pic>
        <p:nvPicPr>
          <p:cNvPr id="6" name="Picture 12" descr="Visual Language Intelligence and Edge AI 2.0 | NVIDIA Technical Blog">
            <a:extLst>
              <a:ext uri="{FF2B5EF4-FFF2-40B4-BE49-F238E27FC236}">
                <a16:creationId xmlns:a16="http://schemas.microsoft.com/office/drawing/2014/main" id="{655C0A4C-7A2A-04C9-7CFD-8C3249D7EC1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4426" t="4971" r="34324" b="19028"/>
          <a:stretch/>
        </p:blipFill>
        <p:spPr bwMode="auto">
          <a:xfrm>
            <a:off x="8665615" y="4476605"/>
            <a:ext cx="2113977" cy="2190853"/>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57">
            <a:extLst>
              <a:ext uri="{FF2B5EF4-FFF2-40B4-BE49-F238E27FC236}">
                <a16:creationId xmlns:a16="http://schemas.microsoft.com/office/drawing/2014/main" id="{1E7FA852-3B51-776F-6FFD-AEBDC1BC22D9}"/>
              </a:ext>
            </a:extLst>
          </p:cNvPr>
          <p:cNvSpPr txBox="1">
            <a:spLocks/>
          </p:cNvSpPr>
          <p:nvPr/>
        </p:nvSpPr>
        <p:spPr>
          <a:xfrm>
            <a:off x="8280487" y="6756612"/>
            <a:ext cx="2884231" cy="687077"/>
          </a:xfrm>
          <a:prstGeom prst="rect">
            <a:avLst/>
          </a:prstGeom>
        </p:spPr>
        <p:txBody>
          <a:bodyPr anchor="ctr"/>
          <a:lstStyle>
            <a:lvl1pPr marL="0" indent="0" algn="ctr" defTabSz="2743200" rtl="0" eaLnBrk="1" latinLnBrk="0" hangingPunct="1">
              <a:lnSpc>
                <a:spcPct val="90000"/>
              </a:lnSpc>
              <a:spcBef>
                <a:spcPts val="1200"/>
              </a:spcBef>
              <a:buFontTx/>
              <a:buNone/>
              <a:defRPr sz="4000" b="0" kern="1200" cap="none" baseline="0">
                <a:solidFill>
                  <a:schemeClr val="bg1"/>
                </a:solidFill>
                <a:latin typeface="+mj-lt"/>
                <a:ea typeface="+mn-ea"/>
                <a:cs typeface="NVIDIA Sans" panose="020B0503020203020204" pitchFamily="34" charset="0"/>
              </a:defRPr>
            </a:lvl1pPr>
            <a:lvl2pPr marL="2562790"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2pPr>
            <a:lvl3pPr marL="4883584"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3pPr>
            <a:lvl4pPr marL="693372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4pPr>
            <a:lvl5pPr marL="847140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defTabSz="1371600" fontAlgn="auto">
              <a:lnSpc>
                <a:spcPct val="100000"/>
              </a:lnSpc>
              <a:spcBef>
                <a:spcPts val="600"/>
              </a:spcBef>
              <a:spcAft>
                <a:spcPts val="0"/>
              </a:spcAft>
            </a:pPr>
            <a:r>
              <a:rPr lang="en-US" sz="2000" b="1" dirty="0">
                <a:solidFill>
                  <a:srgbClr val="000000"/>
                </a:solidFill>
                <a:latin typeface="NVIDIA Sans Medium"/>
              </a:rPr>
              <a:t>NVIDIA VILA</a:t>
            </a:r>
          </a:p>
          <a:p>
            <a:pPr defTabSz="1371600" fontAlgn="auto">
              <a:lnSpc>
                <a:spcPct val="100000"/>
              </a:lnSpc>
              <a:spcBef>
                <a:spcPts val="600"/>
              </a:spcBef>
              <a:spcAft>
                <a:spcPts val="0"/>
              </a:spcAft>
            </a:pPr>
            <a:r>
              <a:rPr lang="en-US" sz="1400" dirty="0">
                <a:solidFill>
                  <a:srgbClr val="000000"/>
                </a:solidFill>
                <a:latin typeface="NVIDIA Sans Medium"/>
              </a:rPr>
              <a:t>3B-40B parameters</a:t>
            </a:r>
          </a:p>
        </p:txBody>
      </p:sp>
      <p:sp>
        <p:nvSpPr>
          <p:cNvPr id="10" name="Text Placeholder 59">
            <a:extLst>
              <a:ext uri="{FF2B5EF4-FFF2-40B4-BE49-F238E27FC236}">
                <a16:creationId xmlns:a16="http://schemas.microsoft.com/office/drawing/2014/main" id="{917BC9CA-7F83-1FC4-721E-A38741E85B5E}"/>
              </a:ext>
            </a:extLst>
          </p:cNvPr>
          <p:cNvSpPr txBox="1">
            <a:spLocks/>
          </p:cNvSpPr>
          <p:nvPr/>
        </p:nvSpPr>
        <p:spPr>
          <a:xfrm>
            <a:off x="8355982" y="7510109"/>
            <a:ext cx="2884231" cy="1859129"/>
          </a:xfrm>
          <a:prstGeom prst="rect">
            <a:avLst/>
          </a:prstGeom>
        </p:spPr>
        <p:txBody>
          <a:bodyPr/>
          <a:lstStyle>
            <a:lvl1pPr marL="0" indent="0" algn="ctr" defTabSz="2743200" rtl="0" eaLnBrk="1" latinLnBrk="0" hangingPunct="1">
              <a:lnSpc>
                <a:spcPct val="90000"/>
              </a:lnSpc>
              <a:spcBef>
                <a:spcPts val="600"/>
              </a:spcBef>
              <a:buFontTx/>
              <a:buNone/>
              <a:defRPr sz="2800" b="0" kern="1200">
                <a:solidFill>
                  <a:schemeClr val="bg1"/>
                </a:solidFill>
                <a:latin typeface="NVIDIA Sans" panose="020B0503020203020204" pitchFamily="34" charset="0"/>
                <a:ea typeface="+mn-ea"/>
                <a:cs typeface="NVIDIA Sans" panose="020B0503020203020204" pitchFamily="34" charset="0"/>
              </a:defRPr>
            </a:lvl1pPr>
            <a:lvl2pPr marL="2562790"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2pPr>
            <a:lvl3pPr marL="4883584"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3pPr>
            <a:lvl4pPr marL="693372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4pPr>
            <a:lvl5pPr marL="847140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228600" indent="-228600" algn="l" defTabSz="1371600" fontAlgn="auto">
              <a:spcBef>
                <a:spcPts val="300"/>
              </a:spcBef>
              <a:spcAft>
                <a:spcPts val="0"/>
              </a:spcAft>
              <a:buFont typeface="Arial" panose="020B0604020202020204" pitchFamily="34" charset="0"/>
              <a:buChar char="•"/>
            </a:pPr>
            <a:r>
              <a:rPr lang="en-US" sz="1400" dirty="0">
                <a:solidFill>
                  <a:srgbClr val="000000"/>
                </a:solidFill>
              </a:rPr>
              <a:t>Available soon for commercial use</a:t>
            </a:r>
          </a:p>
          <a:p>
            <a:pPr marL="228600" indent="-228600" algn="l" defTabSz="1371600" fontAlgn="auto">
              <a:spcBef>
                <a:spcPts val="300"/>
              </a:spcBef>
              <a:spcAft>
                <a:spcPts val="0"/>
              </a:spcAft>
              <a:buFont typeface="Arial" panose="020B0604020202020204" pitchFamily="34" charset="0"/>
              <a:buChar char="•"/>
            </a:pPr>
            <a:r>
              <a:rPr lang="en-US" sz="1400" dirty="0">
                <a:solidFill>
                  <a:srgbClr val="000000"/>
                </a:solidFill>
              </a:rPr>
              <a:t>Good at video and spatial understanding</a:t>
            </a:r>
          </a:p>
          <a:p>
            <a:pPr marL="228600" indent="-228600" algn="l" defTabSz="1371600" fontAlgn="auto">
              <a:spcBef>
                <a:spcPts val="300"/>
              </a:spcBef>
              <a:spcAft>
                <a:spcPts val="0"/>
              </a:spcAft>
              <a:buFont typeface="Arial" panose="020B0604020202020204" pitchFamily="34" charset="0"/>
              <a:buChar char="•"/>
            </a:pPr>
            <a:r>
              <a:rPr lang="en-US" sz="1400" dirty="0">
                <a:solidFill>
                  <a:srgbClr val="000000"/>
                </a:solidFill>
              </a:rPr>
              <a:t>SOTA accuracy on several VLM benchmarks</a:t>
            </a:r>
          </a:p>
          <a:p>
            <a:pPr defTabSz="1371600" fontAlgn="auto">
              <a:spcBef>
                <a:spcPts val="300"/>
              </a:spcBef>
              <a:spcAft>
                <a:spcPts val="0"/>
              </a:spcAft>
            </a:pPr>
            <a:endParaRPr lang="en-US" sz="1400" dirty="0">
              <a:solidFill>
                <a:srgbClr val="000000"/>
              </a:solidFill>
            </a:endParaRPr>
          </a:p>
        </p:txBody>
      </p:sp>
      <p:sp>
        <p:nvSpPr>
          <p:cNvPr id="26" name="Text Placeholder 57">
            <a:extLst>
              <a:ext uri="{FF2B5EF4-FFF2-40B4-BE49-F238E27FC236}">
                <a16:creationId xmlns:a16="http://schemas.microsoft.com/office/drawing/2014/main" id="{14EBDC94-114A-0BAC-3A4B-073BEC403BD8}"/>
              </a:ext>
            </a:extLst>
          </p:cNvPr>
          <p:cNvSpPr txBox="1">
            <a:spLocks/>
          </p:cNvSpPr>
          <p:nvPr/>
        </p:nvSpPr>
        <p:spPr>
          <a:xfrm>
            <a:off x="11197917" y="6756611"/>
            <a:ext cx="2884231" cy="687077"/>
          </a:xfrm>
          <a:prstGeom prst="rect">
            <a:avLst/>
          </a:prstGeom>
        </p:spPr>
        <p:txBody>
          <a:bodyPr lIns="91440" tIns="45720" rIns="91440" bIns="45720" anchor="ctr"/>
          <a:lstStyle>
            <a:lvl1pPr marL="0" indent="0" algn="ctr" defTabSz="2743200" rtl="0" eaLnBrk="1" latinLnBrk="0" hangingPunct="1">
              <a:lnSpc>
                <a:spcPct val="90000"/>
              </a:lnSpc>
              <a:spcBef>
                <a:spcPts val="1200"/>
              </a:spcBef>
              <a:buFontTx/>
              <a:buNone/>
              <a:defRPr sz="4000" b="0" kern="1200" cap="none" baseline="0">
                <a:solidFill>
                  <a:schemeClr val="bg1"/>
                </a:solidFill>
                <a:latin typeface="+mj-lt"/>
                <a:ea typeface="+mn-ea"/>
                <a:cs typeface="NVIDIA Sans" panose="020B0503020203020204" pitchFamily="34" charset="0"/>
              </a:defRPr>
            </a:lvl1pPr>
            <a:lvl2pPr marL="2562790"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2pPr>
            <a:lvl3pPr marL="4883584"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3pPr>
            <a:lvl4pPr marL="693372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4pPr>
            <a:lvl5pPr marL="847140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defTabSz="1371600" fontAlgn="auto">
              <a:lnSpc>
                <a:spcPct val="100000"/>
              </a:lnSpc>
              <a:spcBef>
                <a:spcPts val="600"/>
              </a:spcBef>
              <a:spcAft>
                <a:spcPts val="0"/>
              </a:spcAft>
            </a:pPr>
            <a:r>
              <a:rPr lang="en-US" sz="2000" b="1" dirty="0">
                <a:solidFill>
                  <a:srgbClr val="000000"/>
                </a:solidFill>
                <a:latin typeface="NVIDIA Sans Medium"/>
                <a:cs typeface="NVIDIA Sans"/>
              </a:rPr>
              <a:t>Microsoft Phi-3.5</a:t>
            </a:r>
            <a:endParaRPr lang="en-US" dirty="0"/>
          </a:p>
          <a:p>
            <a:pPr defTabSz="1371600" fontAlgn="auto">
              <a:lnSpc>
                <a:spcPct val="100000"/>
              </a:lnSpc>
              <a:spcBef>
                <a:spcPts val="600"/>
              </a:spcBef>
              <a:spcAft>
                <a:spcPts val="0"/>
              </a:spcAft>
            </a:pPr>
            <a:r>
              <a:rPr lang="en-US" sz="1400" dirty="0">
                <a:solidFill>
                  <a:srgbClr val="000000"/>
                </a:solidFill>
                <a:latin typeface="NVIDIA Sans Medium"/>
                <a:cs typeface="NVIDIA Sans"/>
              </a:rPr>
              <a:t>4.2B parameters</a:t>
            </a:r>
          </a:p>
        </p:txBody>
      </p:sp>
      <p:sp>
        <p:nvSpPr>
          <p:cNvPr id="27" name="Text Placeholder 59">
            <a:extLst>
              <a:ext uri="{FF2B5EF4-FFF2-40B4-BE49-F238E27FC236}">
                <a16:creationId xmlns:a16="http://schemas.microsoft.com/office/drawing/2014/main" id="{82F1D62C-8DA0-9ED2-E598-66570C40D327}"/>
              </a:ext>
            </a:extLst>
          </p:cNvPr>
          <p:cNvSpPr txBox="1">
            <a:spLocks/>
          </p:cNvSpPr>
          <p:nvPr/>
        </p:nvSpPr>
        <p:spPr>
          <a:xfrm>
            <a:off x="11400478" y="7510108"/>
            <a:ext cx="2884231" cy="1859129"/>
          </a:xfrm>
          <a:prstGeom prst="rect">
            <a:avLst/>
          </a:prstGeom>
        </p:spPr>
        <p:txBody>
          <a:bodyPr lIns="91440" tIns="45720" rIns="91440" bIns="45720" anchor="t"/>
          <a:lstStyle>
            <a:lvl1pPr marL="0" indent="0" algn="ctr" defTabSz="2743200" rtl="0" eaLnBrk="1" latinLnBrk="0" hangingPunct="1">
              <a:lnSpc>
                <a:spcPct val="90000"/>
              </a:lnSpc>
              <a:spcBef>
                <a:spcPts val="600"/>
              </a:spcBef>
              <a:buFontTx/>
              <a:buNone/>
              <a:defRPr sz="2800" b="0" kern="1200">
                <a:solidFill>
                  <a:schemeClr val="bg1"/>
                </a:solidFill>
                <a:latin typeface="NVIDIA Sans" panose="020B0503020203020204" pitchFamily="34" charset="0"/>
                <a:ea typeface="+mn-ea"/>
                <a:cs typeface="NVIDIA Sans" panose="020B0503020203020204" pitchFamily="34" charset="0"/>
              </a:defRPr>
            </a:lvl1pPr>
            <a:lvl2pPr marL="2562790"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2pPr>
            <a:lvl3pPr marL="4883584"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3pPr>
            <a:lvl4pPr marL="693372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4pPr>
            <a:lvl5pPr marL="847140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228600" indent="-228600" algn="l" defTabSz="1371600" fontAlgn="auto">
              <a:spcBef>
                <a:spcPts val="300"/>
              </a:spcBef>
              <a:spcAft>
                <a:spcPts val="0"/>
              </a:spcAft>
              <a:buFont typeface="Arial" panose="020B0604020202020204" pitchFamily="34" charset="0"/>
              <a:buChar char="•"/>
            </a:pPr>
            <a:r>
              <a:rPr lang="en-US" sz="1400" dirty="0">
                <a:solidFill>
                  <a:srgbClr val="000000"/>
                </a:solidFill>
                <a:latin typeface="NVIDIA Sans"/>
                <a:cs typeface="NVIDIA Sans"/>
              </a:rPr>
              <a:t>Fast &amp; Efficient</a:t>
            </a:r>
          </a:p>
          <a:p>
            <a:pPr marL="228600" indent="-228600" algn="l" defTabSz="1371600">
              <a:spcBef>
                <a:spcPts val="300"/>
              </a:spcBef>
              <a:spcAft>
                <a:spcPts val="0"/>
              </a:spcAft>
              <a:buFont typeface="Arial" panose="020B0604020202020204" pitchFamily="34" charset="0"/>
              <a:buChar char="•"/>
            </a:pPr>
            <a:r>
              <a:rPr lang="en-US" sz="1400" dirty="0">
                <a:solidFill>
                  <a:srgbClr val="000000"/>
                </a:solidFill>
                <a:latin typeface="NVIDIA Sans"/>
                <a:cs typeface="NVIDIA Sans"/>
              </a:rPr>
              <a:t>Multi-Image and Video input</a:t>
            </a:r>
          </a:p>
          <a:p>
            <a:pPr marL="228600" indent="-228600" algn="l" defTabSz="1371600" fontAlgn="auto">
              <a:spcBef>
                <a:spcPts val="300"/>
              </a:spcBef>
              <a:spcAft>
                <a:spcPts val="0"/>
              </a:spcAft>
              <a:buFont typeface="Arial" panose="020B0604020202020204" pitchFamily="34" charset="0"/>
              <a:buChar char="•"/>
            </a:pPr>
            <a:r>
              <a:rPr lang="en-US" sz="1400" dirty="0">
                <a:solidFill>
                  <a:srgbClr val="000000"/>
                </a:solidFill>
                <a:latin typeface="NVIDIA Sans"/>
                <a:cs typeface="NVIDIA Sans"/>
              </a:rPr>
              <a:t>Zero-Shot OCR, image captioning and Q&amp;A</a:t>
            </a:r>
          </a:p>
          <a:p>
            <a:pPr defTabSz="1371600" fontAlgn="auto">
              <a:spcBef>
                <a:spcPts val="300"/>
              </a:spcBef>
              <a:spcAft>
                <a:spcPts val="0"/>
              </a:spcAft>
            </a:pPr>
            <a:endParaRPr lang="en-US" sz="1400" dirty="0">
              <a:solidFill>
                <a:srgbClr val="000000"/>
              </a:solidFill>
            </a:endParaRPr>
          </a:p>
        </p:txBody>
      </p:sp>
      <p:sp>
        <p:nvSpPr>
          <p:cNvPr id="32" name="Text Placeholder 57">
            <a:extLst>
              <a:ext uri="{FF2B5EF4-FFF2-40B4-BE49-F238E27FC236}">
                <a16:creationId xmlns:a16="http://schemas.microsoft.com/office/drawing/2014/main" id="{F3987C06-CB13-C2B6-B2C9-C702D14F4214}"/>
              </a:ext>
            </a:extLst>
          </p:cNvPr>
          <p:cNvSpPr txBox="1">
            <a:spLocks/>
          </p:cNvSpPr>
          <p:nvPr/>
        </p:nvSpPr>
        <p:spPr>
          <a:xfrm>
            <a:off x="14115348" y="6756611"/>
            <a:ext cx="2884231" cy="687077"/>
          </a:xfrm>
          <a:prstGeom prst="rect">
            <a:avLst/>
          </a:prstGeom>
        </p:spPr>
        <p:txBody>
          <a:bodyPr anchor="ctr"/>
          <a:lstStyle>
            <a:lvl1pPr marL="0" indent="0" algn="ctr" defTabSz="2743200" rtl="0" eaLnBrk="1" latinLnBrk="0" hangingPunct="1">
              <a:lnSpc>
                <a:spcPct val="90000"/>
              </a:lnSpc>
              <a:spcBef>
                <a:spcPts val="1200"/>
              </a:spcBef>
              <a:buFontTx/>
              <a:buNone/>
              <a:defRPr sz="4000" b="0" kern="1200" cap="none" baseline="0">
                <a:solidFill>
                  <a:schemeClr val="bg1"/>
                </a:solidFill>
                <a:latin typeface="+mj-lt"/>
                <a:ea typeface="+mn-ea"/>
                <a:cs typeface="NVIDIA Sans" panose="020B0503020203020204" pitchFamily="34" charset="0"/>
              </a:defRPr>
            </a:lvl1pPr>
            <a:lvl2pPr marL="2562790"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2pPr>
            <a:lvl3pPr marL="4883584"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3pPr>
            <a:lvl4pPr marL="693372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4pPr>
            <a:lvl5pPr marL="847140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defTabSz="1371600" fontAlgn="auto">
              <a:lnSpc>
                <a:spcPct val="100000"/>
              </a:lnSpc>
              <a:spcBef>
                <a:spcPts val="600"/>
              </a:spcBef>
              <a:spcAft>
                <a:spcPts val="0"/>
              </a:spcAft>
            </a:pPr>
            <a:r>
              <a:rPr lang="en-US" sz="2000" b="1" dirty="0">
                <a:solidFill>
                  <a:srgbClr val="000000"/>
                </a:solidFill>
                <a:latin typeface="NVIDIA Sans Medium"/>
              </a:rPr>
              <a:t>OpenAI GPT-4o</a:t>
            </a:r>
          </a:p>
          <a:p>
            <a:pPr defTabSz="1371600" fontAlgn="auto">
              <a:lnSpc>
                <a:spcPct val="100000"/>
              </a:lnSpc>
              <a:spcBef>
                <a:spcPts val="600"/>
              </a:spcBef>
              <a:spcAft>
                <a:spcPts val="0"/>
              </a:spcAft>
            </a:pPr>
            <a:r>
              <a:rPr lang="en-US" sz="1400" dirty="0">
                <a:solidFill>
                  <a:srgbClr val="000000"/>
                </a:solidFill>
                <a:latin typeface="NVIDIA Sans Medium"/>
              </a:rPr>
              <a:t>&gt;200B parameters</a:t>
            </a:r>
          </a:p>
        </p:txBody>
      </p:sp>
      <p:sp>
        <p:nvSpPr>
          <p:cNvPr id="33" name="Text Placeholder 59">
            <a:extLst>
              <a:ext uri="{FF2B5EF4-FFF2-40B4-BE49-F238E27FC236}">
                <a16:creationId xmlns:a16="http://schemas.microsoft.com/office/drawing/2014/main" id="{47CCB8AF-81C3-38B4-FC4B-E98EF46A813E}"/>
              </a:ext>
            </a:extLst>
          </p:cNvPr>
          <p:cNvSpPr txBox="1">
            <a:spLocks/>
          </p:cNvSpPr>
          <p:nvPr/>
        </p:nvSpPr>
        <p:spPr>
          <a:xfrm>
            <a:off x="14444974" y="7510108"/>
            <a:ext cx="2884231" cy="1859129"/>
          </a:xfrm>
          <a:prstGeom prst="rect">
            <a:avLst/>
          </a:prstGeom>
        </p:spPr>
        <p:txBody>
          <a:bodyPr/>
          <a:lstStyle>
            <a:lvl1pPr marL="0" indent="0" algn="ctr" defTabSz="2743200" rtl="0" eaLnBrk="1" latinLnBrk="0" hangingPunct="1">
              <a:lnSpc>
                <a:spcPct val="90000"/>
              </a:lnSpc>
              <a:spcBef>
                <a:spcPts val="600"/>
              </a:spcBef>
              <a:buFontTx/>
              <a:buNone/>
              <a:defRPr sz="2800" b="0" kern="1200">
                <a:solidFill>
                  <a:schemeClr val="bg1"/>
                </a:solidFill>
                <a:latin typeface="NVIDIA Sans" panose="020B0503020203020204" pitchFamily="34" charset="0"/>
                <a:ea typeface="+mn-ea"/>
                <a:cs typeface="NVIDIA Sans" panose="020B0503020203020204" pitchFamily="34" charset="0"/>
              </a:defRPr>
            </a:lvl1pPr>
            <a:lvl2pPr marL="2562790"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2pPr>
            <a:lvl3pPr marL="4883584"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3pPr>
            <a:lvl4pPr marL="693372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4pPr>
            <a:lvl5pPr marL="8471409" indent="0" algn="l" defTabSz="2743200" rtl="0" eaLnBrk="1" latinLnBrk="0" hangingPunct="1">
              <a:lnSpc>
                <a:spcPct val="90000"/>
              </a:lnSpc>
              <a:spcBef>
                <a:spcPts val="1500"/>
              </a:spcBef>
              <a:buFontTx/>
              <a:buNone/>
              <a:defRPr sz="4000" b="1" kern="1200">
                <a:solidFill>
                  <a:schemeClr val="tx1"/>
                </a:solidFill>
                <a:latin typeface="NVIDIA Sans" panose="020B0503020203020204" pitchFamily="34" charset="0"/>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228600" indent="-228600" algn="l" defTabSz="1371600" fontAlgn="auto">
              <a:spcBef>
                <a:spcPts val="300"/>
              </a:spcBef>
              <a:spcAft>
                <a:spcPts val="0"/>
              </a:spcAft>
              <a:buFont typeface="Arial" panose="020B0604020202020204" pitchFamily="34" charset="0"/>
              <a:buChar char="•"/>
            </a:pPr>
            <a:r>
              <a:rPr lang="en-US" sz="1400" dirty="0">
                <a:solidFill>
                  <a:srgbClr val="000000"/>
                </a:solidFill>
              </a:rPr>
              <a:t>Flexible VLM - leads most VLM benchmark</a:t>
            </a:r>
          </a:p>
          <a:p>
            <a:pPr marL="228600" indent="-228600" algn="l" defTabSz="1371600" fontAlgn="auto">
              <a:spcBef>
                <a:spcPts val="300"/>
              </a:spcBef>
              <a:spcAft>
                <a:spcPts val="0"/>
              </a:spcAft>
              <a:buFont typeface="Arial" panose="020B0604020202020204" pitchFamily="34" charset="0"/>
              <a:buChar char="•"/>
            </a:pPr>
            <a:r>
              <a:rPr lang="en-US" sz="1400" dirty="0">
                <a:solidFill>
                  <a:srgbClr val="000000"/>
                </a:solidFill>
              </a:rPr>
              <a:t>Proprietary model</a:t>
            </a:r>
          </a:p>
        </p:txBody>
      </p:sp>
      <p:sp>
        <p:nvSpPr>
          <p:cNvPr id="5" name="TextBox 4">
            <a:extLst>
              <a:ext uri="{FF2B5EF4-FFF2-40B4-BE49-F238E27FC236}">
                <a16:creationId xmlns:a16="http://schemas.microsoft.com/office/drawing/2014/main" id="{C4DA6293-8AD1-11B2-BBDF-E564C165736D}"/>
              </a:ext>
            </a:extLst>
          </p:cNvPr>
          <p:cNvSpPr txBox="1"/>
          <p:nvPr/>
        </p:nvSpPr>
        <p:spPr>
          <a:xfrm>
            <a:off x="16674761" y="5317727"/>
            <a:ext cx="860402" cy="584775"/>
          </a:xfrm>
          <a:prstGeom prst="rect">
            <a:avLst/>
          </a:prstGeom>
          <a:noFill/>
        </p:spPr>
        <p:txBody>
          <a:bodyPr wrap="square" rtlCol="0">
            <a:spAutoFit/>
          </a:bodyPr>
          <a:lstStyle/>
          <a:p>
            <a:pPr algn="ctr"/>
            <a:r>
              <a:rPr lang="en-US" sz="3200" b="0" dirty="0">
                <a:solidFill>
                  <a:schemeClr val="accent4"/>
                </a:solidFill>
                <a:latin typeface="NVIDIA Sans Light"/>
                <a:cs typeface="NVIDIA Sans Light"/>
              </a:rPr>
              <a:t>• • •</a:t>
            </a:r>
          </a:p>
        </p:txBody>
      </p:sp>
      <p:pic>
        <p:nvPicPr>
          <p:cNvPr id="2" name="Picture 1" descr="A white square with green logo on it&#10;&#10;Description automatically generated">
            <a:extLst>
              <a:ext uri="{FF2B5EF4-FFF2-40B4-BE49-F238E27FC236}">
                <a16:creationId xmlns:a16="http://schemas.microsoft.com/office/drawing/2014/main" id="{1B81748B-B02C-735F-F076-D39A525868A9}"/>
              </a:ext>
            </a:extLst>
          </p:cNvPr>
          <p:cNvPicPr>
            <a:picLocks noChangeAspect="1"/>
          </p:cNvPicPr>
          <p:nvPr/>
        </p:nvPicPr>
        <p:blipFill>
          <a:blip r:embed="rId7"/>
          <a:stretch>
            <a:fillRect/>
          </a:stretch>
        </p:blipFill>
        <p:spPr>
          <a:xfrm>
            <a:off x="11571222" y="4476603"/>
            <a:ext cx="2137619" cy="2175997"/>
          </a:xfrm>
          <a:prstGeom prst="rect">
            <a:avLst/>
          </a:prstGeom>
        </p:spPr>
      </p:pic>
    </p:spTree>
    <p:extLst>
      <p:ext uri="{BB962C8B-B14F-4D97-AF65-F5344CB8AC3E}">
        <p14:creationId xmlns:p14="http://schemas.microsoft.com/office/powerpoint/2010/main" val="3152852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An illustration representing an AI model.">
            <a:extLst>
              <a:ext uri="{FF2B5EF4-FFF2-40B4-BE49-F238E27FC236}">
                <a16:creationId xmlns:a16="http://schemas.microsoft.com/office/drawing/2014/main" id="{92F5BE46-7B92-CCE8-6454-FD08C19375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9136"/>
          <a:stretch/>
        </p:blipFill>
        <p:spPr bwMode="auto">
          <a:xfrm>
            <a:off x="1" y="-22484"/>
            <a:ext cx="18277733" cy="10309485"/>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6" name="Picture 2" descr="An illustration representing an AI model.">
            <a:extLst>
              <a:ext uri="{FF2B5EF4-FFF2-40B4-BE49-F238E27FC236}">
                <a16:creationId xmlns:a16="http://schemas.microsoft.com/office/drawing/2014/main" id="{302C857F-99D8-F508-81C4-94B3519C0C1B}"/>
              </a:ext>
            </a:extLst>
          </p:cNvPr>
          <p:cNvPicPr>
            <a:picLocks noChangeAspect="1" noChangeArrowheads="1"/>
          </p:cNvPicPr>
          <p:nvPr/>
        </p:nvPicPr>
        <p:blipFill rotWithShape="1">
          <a:blip r:embed="rId3">
            <a:alphaModFix amt="88000"/>
            <a:extLst>
              <a:ext uri="{28A0092B-C50C-407E-A947-70E740481C1C}">
                <a14:useLocalDpi xmlns:a14="http://schemas.microsoft.com/office/drawing/2010/main" val="0"/>
              </a:ext>
            </a:extLst>
          </a:blip>
          <a:srcRect l="24144" t="17070" r="29824" b="25378"/>
          <a:stretch/>
        </p:blipFill>
        <p:spPr bwMode="auto">
          <a:xfrm>
            <a:off x="2009274" y="3007895"/>
            <a:ext cx="6870031" cy="448777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30ED1A-878A-DE51-0F79-0DFF319CAB4F}"/>
              </a:ext>
            </a:extLst>
          </p:cNvPr>
          <p:cNvSpPr>
            <a:spLocks noGrp="1"/>
          </p:cNvSpPr>
          <p:nvPr>
            <p:ph type="title"/>
          </p:nvPr>
        </p:nvSpPr>
        <p:spPr>
          <a:xfrm>
            <a:off x="1257300" y="1"/>
            <a:ext cx="15773400" cy="1257302"/>
          </a:xfrm>
        </p:spPr>
        <p:txBody>
          <a:bodyPr/>
          <a:lstStyle/>
          <a:p>
            <a:r>
              <a:rPr lang="en-US" dirty="0">
                <a:solidFill>
                  <a:schemeClr val="tx1"/>
                </a:solidFill>
              </a:rPr>
              <a:t>NVIDIA VILA - Industrial Strength VLM</a:t>
            </a:r>
          </a:p>
        </p:txBody>
      </p:sp>
      <p:sp>
        <p:nvSpPr>
          <p:cNvPr id="3" name="Rectangle 2">
            <a:extLst>
              <a:ext uri="{FF2B5EF4-FFF2-40B4-BE49-F238E27FC236}">
                <a16:creationId xmlns:a16="http://schemas.microsoft.com/office/drawing/2014/main" id="{FB158CE2-C952-0B77-81BF-5CA54F6A0C8A}"/>
              </a:ext>
            </a:extLst>
          </p:cNvPr>
          <p:cNvSpPr/>
          <p:nvPr/>
        </p:nvSpPr>
        <p:spPr>
          <a:xfrm>
            <a:off x="2628900" y="9480428"/>
            <a:ext cx="13030200" cy="414068"/>
          </a:xfrm>
          <a:prstGeom prst="rect">
            <a:avLst/>
          </a:prstGeom>
          <a:noFill/>
          <a:ln w="25400" cap="flat" cmpd="sng" algn="ctr">
            <a:noFill/>
            <a:prstDash val="solid"/>
          </a:ln>
          <a:effectLst/>
        </p:spPr>
        <p:txBody>
          <a:bodyPr rtlCol="0" anchor="b"/>
          <a:lstStyle/>
          <a:p>
            <a:pPr algn="ctr" defTabSz="381027" fontAlgn="auto">
              <a:lnSpc>
                <a:spcPct val="90000"/>
              </a:lnSpc>
              <a:spcBef>
                <a:spcPts val="0"/>
              </a:spcBef>
              <a:spcAft>
                <a:spcPts val="0"/>
              </a:spcAft>
              <a:defRPr/>
            </a:pPr>
            <a:endParaRPr lang="en-US" sz="1200" i="1" kern="0">
              <a:solidFill>
                <a:srgbClr val="8C8C8C"/>
              </a:solidFill>
              <a:latin typeface="NVIDIA Sans" panose="020B0503020203020204" pitchFamily="34" charset="0"/>
              <a:cs typeface="NVIDIA Sans" panose="020B0503020203020204" pitchFamily="34" charset="0"/>
            </a:endParaRPr>
          </a:p>
          <a:p>
            <a:pPr algn="ctr" defTabSz="381027" fontAlgn="auto">
              <a:lnSpc>
                <a:spcPct val="90000"/>
              </a:lnSpc>
              <a:spcBef>
                <a:spcPts val="0"/>
              </a:spcBef>
              <a:spcAft>
                <a:spcPts val="0"/>
              </a:spcAft>
              <a:defRPr/>
            </a:pPr>
            <a:r>
              <a:rPr lang="en-US" sz="1200" i="1" kern="0">
                <a:solidFill>
                  <a:srgbClr val="8C8C8C"/>
                </a:solidFill>
                <a:latin typeface="NVIDIA Sans" panose="020B0503020203020204" pitchFamily="34" charset="0"/>
                <a:cs typeface="NVIDIA Sans" panose="020B0503020203020204" pitchFamily="34" charset="0"/>
              </a:rPr>
              <a:t> Source: </a:t>
            </a:r>
            <a:r>
              <a:rPr lang="en-US" sz="1200" i="1" kern="0">
                <a:solidFill>
                  <a:srgbClr val="8C8C8C"/>
                </a:solidFill>
                <a:latin typeface="NVIDIA Sans" panose="020B0503020203020204" pitchFamily="34" charset="0"/>
                <a:cs typeface="NVIDIA Sans" panose="020B0503020203020204" pitchFamily="34" charset="0"/>
                <a:hlinkClick r:id="rId4">
                  <a:extLst>
                    <a:ext uri="{A12FA001-AC4F-418D-AE19-62706E023703}">
                      <ahyp:hlinkClr xmlns:ahyp="http://schemas.microsoft.com/office/drawing/2018/hyperlinkcolor" val="tx"/>
                    </a:ext>
                  </a:extLst>
                </a:hlinkClick>
              </a:rPr>
              <a:t>https://arxiv.org/pdf/2312.07533.pdf</a:t>
            </a:r>
            <a:endParaRPr lang="en-US" sz="1200" i="1" kern="0">
              <a:solidFill>
                <a:srgbClr val="8C8C8C"/>
              </a:solidFill>
              <a:latin typeface="NVIDIA Sans" panose="020B0503020203020204" pitchFamily="34" charset="0"/>
              <a:cs typeface="NVIDIA Sans" panose="020B0503020203020204" pitchFamily="34" charset="0"/>
            </a:endParaRPr>
          </a:p>
        </p:txBody>
      </p:sp>
      <p:sp>
        <p:nvSpPr>
          <p:cNvPr id="25" name="TextBox 24">
            <a:extLst>
              <a:ext uri="{FF2B5EF4-FFF2-40B4-BE49-F238E27FC236}">
                <a16:creationId xmlns:a16="http://schemas.microsoft.com/office/drawing/2014/main" id="{E1F4EEE2-F908-EBA6-680A-6CE1E15B2462}"/>
              </a:ext>
            </a:extLst>
          </p:cNvPr>
          <p:cNvSpPr txBox="1"/>
          <p:nvPr/>
        </p:nvSpPr>
        <p:spPr>
          <a:xfrm>
            <a:off x="11312964" y="3698219"/>
            <a:ext cx="6225528" cy="830997"/>
          </a:xfrm>
          <a:prstGeom prst="rect">
            <a:avLst/>
          </a:prstGeom>
          <a:noFill/>
          <a:ln>
            <a:noFill/>
          </a:ln>
        </p:spPr>
        <p:txBody>
          <a:bodyPr wrap="square" rtlCol="0">
            <a:spAutoFit/>
          </a:bodyPr>
          <a:lstStyle/>
          <a:p>
            <a:pPr defTabSz="228612" fontAlgn="auto">
              <a:spcBef>
                <a:spcPts val="0"/>
              </a:spcBef>
              <a:spcAft>
                <a:spcPts val="0"/>
              </a:spcAft>
              <a:defRPr/>
            </a:pPr>
            <a:r>
              <a:rPr lang="en-US" sz="2400" dirty="0">
                <a:solidFill>
                  <a:srgbClr val="FFFFFF"/>
                </a:solidFill>
                <a:latin typeface="NVIDIA Sans" panose="020B0503020203020204" pitchFamily="34" charset="0"/>
                <a:cs typeface="NVIDIA Sans" panose="020B0503020203020204" pitchFamily="34" charset="0"/>
              </a:rPr>
              <a:t>Better accuracy through fine-tuning of both Vision encoder &amp; LLM</a:t>
            </a:r>
          </a:p>
        </p:txBody>
      </p:sp>
      <p:sp>
        <p:nvSpPr>
          <p:cNvPr id="10" name="TextBox 9">
            <a:extLst>
              <a:ext uri="{FF2B5EF4-FFF2-40B4-BE49-F238E27FC236}">
                <a16:creationId xmlns:a16="http://schemas.microsoft.com/office/drawing/2014/main" id="{1F26CD1C-249A-DBC2-3426-004EFC20F6A4}"/>
              </a:ext>
            </a:extLst>
          </p:cNvPr>
          <p:cNvSpPr txBox="1"/>
          <p:nvPr/>
        </p:nvSpPr>
        <p:spPr>
          <a:xfrm>
            <a:off x="11312964" y="4978004"/>
            <a:ext cx="6225528" cy="830997"/>
          </a:xfrm>
          <a:prstGeom prst="rect">
            <a:avLst/>
          </a:prstGeom>
          <a:noFill/>
          <a:ln>
            <a:noFill/>
          </a:ln>
        </p:spPr>
        <p:txBody>
          <a:bodyPr wrap="square" rtlCol="0">
            <a:spAutoFit/>
          </a:bodyPr>
          <a:lstStyle/>
          <a:p>
            <a:pPr defTabSz="228612" fontAlgn="auto">
              <a:spcBef>
                <a:spcPts val="0"/>
              </a:spcBef>
              <a:spcAft>
                <a:spcPts val="0"/>
              </a:spcAft>
              <a:defRPr/>
            </a:pPr>
            <a:r>
              <a:rPr lang="en-US" sz="2400" dirty="0">
                <a:solidFill>
                  <a:srgbClr val="FFFFFF"/>
                </a:solidFill>
                <a:latin typeface="NVIDIA Sans" panose="020B0503020203020204" pitchFamily="34" charset="0"/>
                <a:cs typeface="NVIDIA Sans" panose="020B0503020203020204" pitchFamily="34" charset="0"/>
              </a:rPr>
              <a:t>Optimized throughput / performance through quantization</a:t>
            </a:r>
          </a:p>
        </p:txBody>
      </p:sp>
      <p:sp>
        <p:nvSpPr>
          <p:cNvPr id="11" name="TextBox 10">
            <a:extLst>
              <a:ext uri="{FF2B5EF4-FFF2-40B4-BE49-F238E27FC236}">
                <a16:creationId xmlns:a16="http://schemas.microsoft.com/office/drawing/2014/main" id="{6D916B26-99BF-503B-3EEB-0BC51AF684C5}"/>
              </a:ext>
            </a:extLst>
          </p:cNvPr>
          <p:cNvSpPr txBox="1"/>
          <p:nvPr/>
        </p:nvSpPr>
        <p:spPr>
          <a:xfrm>
            <a:off x="11312964" y="6343555"/>
            <a:ext cx="6225528" cy="830997"/>
          </a:xfrm>
          <a:prstGeom prst="rect">
            <a:avLst/>
          </a:prstGeom>
          <a:noFill/>
          <a:ln>
            <a:noFill/>
          </a:ln>
        </p:spPr>
        <p:txBody>
          <a:bodyPr wrap="square" rtlCol="0">
            <a:spAutoFit/>
          </a:bodyPr>
          <a:lstStyle/>
          <a:p>
            <a:pPr defTabSz="228612" fontAlgn="auto">
              <a:spcBef>
                <a:spcPts val="0"/>
              </a:spcBef>
              <a:spcAft>
                <a:spcPts val="0"/>
              </a:spcAft>
              <a:defRPr/>
            </a:pPr>
            <a:r>
              <a:rPr lang="en-US" sz="2400" dirty="0">
                <a:solidFill>
                  <a:srgbClr val="FFFFFF"/>
                </a:solidFill>
                <a:latin typeface="NVIDIA Sans" panose="020B0503020203020204" pitchFamily="34" charset="0"/>
                <a:cs typeface="NVIDIA Sans" panose="020B0503020203020204" pitchFamily="34" charset="0"/>
              </a:rPr>
              <a:t>For Commercial purposes, deployable edge to cloud</a:t>
            </a:r>
          </a:p>
        </p:txBody>
      </p:sp>
    </p:spTree>
    <p:extLst>
      <p:ext uri="{BB962C8B-B14F-4D97-AF65-F5344CB8AC3E}">
        <p14:creationId xmlns:p14="http://schemas.microsoft.com/office/powerpoint/2010/main" val="4550458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980C7-1BE4-B91C-D9BF-922F743C92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A50993-3962-6076-22C4-F263CE8BB8C8}"/>
              </a:ext>
            </a:extLst>
          </p:cNvPr>
          <p:cNvSpPr>
            <a:spLocks noGrp="1"/>
          </p:cNvSpPr>
          <p:nvPr>
            <p:ph type="title"/>
          </p:nvPr>
        </p:nvSpPr>
        <p:spPr/>
        <p:txBody>
          <a:bodyPr/>
          <a:lstStyle/>
          <a:p>
            <a:r>
              <a:rPr lang="en-US"/>
              <a:t>NVIDIA Metropolis Stack for Building Visual Agents</a:t>
            </a:r>
          </a:p>
        </p:txBody>
      </p:sp>
      <p:sp>
        <p:nvSpPr>
          <p:cNvPr id="4" name="Rectangle 3">
            <a:extLst>
              <a:ext uri="{FF2B5EF4-FFF2-40B4-BE49-F238E27FC236}">
                <a16:creationId xmlns:a16="http://schemas.microsoft.com/office/drawing/2014/main" id="{7E1BF747-A429-559D-9D8A-B8218DBCCBFD}"/>
              </a:ext>
            </a:extLst>
          </p:cNvPr>
          <p:cNvSpPr/>
          <p:nvPr/>
        </p:nvSpPr>
        <p:spPr>
          <a:xfrm>
            <a:off x="1808324" y="2322568"/>
            <a:ext cx="9531928" cy="289015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defTabSz="228600" fontAlgn="auto">
              <a:lnSpc>
                <a:spcPct val="90000"/>
              </a:lnSpc>
              <a:spcBef>
                <a:spcPts val="0"/>
              </a:spcBef>
              <a:spcAft>
                <a:spcPts val="0"/>
              </a:spcAft>
              <a:defRPr/>
            </a:pPr>
            <a:br>
              <a:rPr lang="en-US" sz="2400">
                <a:solidFill>
                  <a:srgbClr val="FFFFFF"/>
                </a:solidFill>
                <a:latin typeface="NVIDIA Sans" panose="020B0503020203020204" pitchFamily="34" charset="0"/>
                <a:cs typeface="NVIDIA Sans" panose="020B0503020203020204" pitchFamily="34" charset="0"/>
              </a:rPr>
            </a:br>
            <a:r>
              <a:rPr lang="en-US" sz="2400">
                <a:solidFill>
                  <a:srgbClr val="FFFFFF"/>
                </a:solidFill>
                <a:latin typeface="NVIDIA Sans" panose="020B0503020203020204" pitchFamily="34" charset="0"/>
                <a:cs typeface="NVIDIA Sans" panose="020B0503020203020204" pitchFamily="34" charset="0"/>
              </a:rPr>
              <a:t>Reference Workflows to build Visual AI Agents</a:t>
            </a:r>
          </a:p>
        </p:txBody>
      </p:sp>
      <p:sp>
        <p:nvSpPr>
          <p:cNvPr id="5" name="Rectangle 4">
            <a:extLst>
              <a:ext uri="{FF2B5EF4-FFF2-40B4-BE49-F238E27FC236}">
                <a16:creationId xmlns:a16="http://schemas.microsoft.com/office/drawing/2014/main" id="{2AB5FF70-A5AA-1F06-E0AD-44620EC2632D}"/>
              </a:ext>
            </a:extLst>
          </p:cNvPr>
          <p:cNvSpPr/>
          <p:nvPr/>
        </p:nvSpPr>
        <p:spPr>
          <a:xfrm>
            <a:off x="1808323" y="5382285"/>
            <a:ext cx="3026668" cy="10816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2000" dirty="0">
                <a:solidFill>
                  <a:srgbClr val="FFFFFF"/>
                </a:solidFill>
                <a:latin typeface="NVIDIA Sans" panose="020B0503020203020204" pitchFamily="34" charset="0"/>
                <a:cs typeface="NVIDIA Sans" panose="020B0503020203020204" pitchFamily="34" charset="0"/>
              </a:rPr>
              <a:t>NVIDIA NIM /</a:t>
            </a:r>
          </a:p>
          <a:p>
            <a:pPr algn="ctr" defTabSz="228600" fontAlgn="auto">
              <a:lnSpc>
                <a:spcPct val="90000"/>
              </a:lnSpc>
              <a:spcBef>
                <a:spcPts val="0"/>
              </a:spcBef>
              <a:spcAft>
                <a:spcPts val="0"/>
              </a:spcAft>
              <a:defRPr/>
            </a:pPr>
            <a:r>
              <a:rPr lang="en-US" sz="2000" dirty="0">
                <a:solidFill>
                  <a:srgbClr val="FFFFFF"/>
                </a:solidFill>
                <a:latin typeface="NVIDIA Sans" panose="020B0503020203020204" pitchFamily="34" charset="0"/>
                <a:cs typeface="NVIDIA Sans" panose="020B0503020203020204" pitchFamily="34" charset="0"/>
              </a:rPr>
              <a:t>CV MODELS</a:t>
            </a:r>
          </a:p>
        </p:txBody>
      </p:sp>
      <p:sp>
        <p:nvSpPr>
          <p:cNvPr id="6" name="Rectangle 5">
            <a:extLst>
              <a:ext uri="{FF2B5EF4-FFF2-40B4-BE49-F238E27FC236}">
                <a16:creationId xmlns:a16="http://schemas.microsoft.com/office/drawing/2014/main" id="{A7C5226A-E624-4290-C5C0-9B459709EEF0}"/>
              </a:ext>
            </a:extLst>
          </p:cNvPr>
          <p:cNvSpPr/>
          <p:nvPr/>
        </p:nvSpPr>
        <p:spPr>
          <a:xfrm>
            <a:off x="2104738" y="3412545"/>
            <a:ext cx="2730253" cy="14962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2000">
                <a:solidFill>
                  <a:srgbClr val="FFFFFF"/>
                </a:solidFill>
                <a:latin typeface="NVIDIA Sans" panose="020B0503020203020204" pitchFamily="34" charset="0"/>
                <a:cs typeface="NVIDIA Sans" panose="020B0503020203020204" pitchFamily="34" charset="0"/>
              </a:rPr>
              <a:t>NIM Sample Apps</a:t>
            </a:r>
          </a:p>
        </p:txBody>
      </p:sp>
      <p:sp>
        <p:nvSpPr>
          <p:cNvPr id="12" name="Rectangle 11">
            <a:extLst>
              <a:ext uri="{FF2B5EF4-FFF2-40B4-BE49-F238E27FC236}">
                <a16:creationId xmlns:a16="http://schemas.microsoft.com/office/drawing/2014/main" id="{2290ECA1-02CD-DDF6-4CA4-8D7219C3E286}"/>
              </a:ext>
            </a:extLst>
          </p:cNvPr>
          <p:cNvSpPr/>
          <p:nvPr/>
        </p:nvSpPr>
        <p:spPr>
          <a:xfrm>
            <a:off x="5060952" y="3412545"/>
            <a:ext cx="3026669" cy="14962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tIns="22860" rIns="45720" bIns="22860" rtlCol="0" anchor="ctr"/>
          <a:lstStyle/>
          <a:p>
            <a:pPr algn="ctr" defTabSz="228600" fontAlgn="auto">
              <a:lnSpc>
                <a:spcPct val="90000"/>
              </a:lnSpc>
              <a:spcBef>
                <a:spcPts val="0"/>
              </a:spcBef>
              <a:spcAft>
                <a:spcPts val="0"/>
              </a:spcAft>
              <a:defRPr/>
            </a:pPr>
            <a:r>
              <a:rPr lang="en-US" sz="2000" dirty="0">
                <a:solidFill>
                  <a:srgbClr val="FFFFFF"/>
                </a:solidFill>
                <a:latin typeface="NVIDIA Sans" panose="020B0503020203020204" pitchFamily="34" charset="0"/>
                <a:cs typeface="NVIDIA Sans" panose="020B0503020203020204" pitchFamily="34" charset="0"/>
              </a:rPr>
              <a:t>Agent with VIA Microservice </a:t>
            </a:r>
          </a:p>
        </p:txBody>
      </p:sp>
      <p:sp>
        <p:nvSpPr>
          <p:cNvPr id="13" name="Rectangle 12">
            <a:extLst>
              <a:ext uri="{FF2B5EF4-FFF2-40B4-BE49-F238E27FC236}">
                <a16:creationId xmlns:a16="http://schemas.microsoft.com/office/drawing/2014/main" id="{FD0AF774-17C3-847B-BD99-2399C508853D}"/>
              </a:ext>
            </a:extLst>
          </p:cNvPr>
          <p:cNvSpPr/>
          <p:nvPr/>
        </p:nvSpPr>
        <p:spPr>
          <a:xfrm>
            <a:off x="8313582" y="3412545"/>
            <a:ext cx="2730255" cy="149629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2000">
                <a:solidFill>
                  <a:srgbClr val="FFFFFF"/>
                </a:solidFill>
                <a:latin typeface="NVIDIA Sans" panose="020B0503020203020204" pitchFamily="34" charset="0"/>
                <a:cs typeface="NVIDIA Sans" panose="020B0503020203020204" pitchFamily="34" charset="0"/>
              </a:rPr>
              <a:t>Edge Agent with Jetson Platform Services</a:t>
            </a:r>
          </a:p>
        </p:txBody>
      </p:sp>
      <p:sp>
        <p:nvSpPr>
          <p:cNvPr id="23" name="Rectangle 22">
            <a:extLst>
              <a:ext uri="{FF2B5EF4-FFF2-40B4-BE49-F238E27FC236}">
                <a16:creationId xmlns:a16="http://schemas.microsoft.com/office/drawing/2014/main" id="{85BDFF9E-327C-27E2-7CE7-C7827E782578}"/>
              </a:ext>
            </a:extLst>
          </p:cNvPr>
          <p:cNvSpPr/>
          <p:nvPr/>
        </p:nvSpPr>
        <p:spPr>
          <a:xfrm>
            <a:off x="5060952" y="5390454"/>
            <a:ext cx="3026669" cy="10816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2000">
                <a:solidFill>
                  <a:srgbClr val="FFFFFF"/>
                </a:solidFill>
                <a:latin typeface="NVIDIA Sans" panose="020B0503020203020204" pitchFamily="34" charset="0"/>
                <a:cs typeface="NVIDIA Sans" panose="020B0503020203020204" pitchFamily="34" charset="0"/>
              </a:rPr>
              <a:t>FINE-TUNING</a:t>
            </a:r>
          </a:p>
        </p:txBody>
      </p:sp>
      <p:sp>
        <p:nvSpPr>
          <p:cNvPr id="24" name="Rectangle 23">
            <a:extLst>
              <a:ext uri="{FF2B5EF4-FFF2-40B4-BE49-F238E27FC236}">
                <a16:creationId xmlns:a16="http://schemas.microsoft.com/office/drawing/2014/main" id="{26881B29-9F33-60C6-B33E-1C9768A75DFE}"/>
              </a:ext>
            </a:extLst>
          </p:cNvPr>
          <p:cNvSpPr/>
          <p:nvPr/>
        </p:nvSpPr>
        <p:spPr>
          <a:xfrm>
            <a:off x="8313582" y="5390454"/>
            <a:ext cx="3026669" cy="10816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r>
              <a:rPr lang="en-US" sz="2000">
                <a:solidFill>
                  <a:srgbClr val="FFFFFF"/>
                </a:solidFill>
                <a:latin typeface="NVIDIA Sans" panose="020B0503020203020204" pitchFamily="34" charset="0"/>
                <a:cs typeface="NVIDIA Sans" panose="020B0503020203020204" pitchFamily="34" charset="0"/>
              </a:rPr>
              <a:t>METROPOLIS MICROSERVICES</a:t>
            </a:r>
          </a:p>
        </p:txBody>
      </p:sp>
      <p:sp>
        <p:nvSpPr>
          <p:cNvPr id="7" name="Rectangle 6">
            <a:extLst>
              <a:ext uri="{FF2B5EF4-FFF2-40B4-BE49-F238E27FC236}">
                <a16:creationId xmlns:a16="http://schemas.microsoft.com/office/drawing/2014/main" id="{521D8167-CAF2-00BA-BAD9-808FB53A0E26}"/>
              </a:ext>
            </a:extLst>
          </p:cNvPr>
          <p:cNvSpPr/>
          <p:nvPr/>
        </p:nvSpPr>
        <p:spPr>
          <a:xfrm>
            <a:off x="1808323" y="6674666"/>
            <a:ext cx="9531928" cy="14540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400">
              <a:solidFill>
                <a:srgbClr val="FFFFFF"/>
              </a:solidFill>
              <a:latin typeface="NVIDIA Sans" panose="020B0503020203020204" pitchFamily="34" charset="0"/>
              <a:cs typeface="NVIDIA Sans" panose="020B0503020203020204" pitchFamily="34" charset="0"/>
            </a:endParaRPr>
          </a:p>
        </p:txBody>
      </p:sp>
      <p:pic>
        <p:nvPicPr>
          <p:cNvPr id="18" name="Graphic 17">
            <a:extLst>
              <a:ext uri="{FF2B5EF4-FFF2-40B4-BE49-F238E27FC236}">
                <a16:creationId xmlns:a16="http://schemas.microsoft.com/office/drawing/2014/main" id="{92FEC187-D6CF-5321-E116-96AE24925B87}"/>
              </a:ext>
            </a:extLst>
          </p:cNvPr>
          <p:cNvPicPr>
            <a:picLocks noChangeAspect="1"/>
          </p:cNvPicPr>
          <p:nvPr/>
        </p:nvPicPr>
        <p:blipFill>
          <a:blip r:embed="rId3" cstate="email">
            <a:lum bright="100000"/>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221206" y="6963235"/>
            <a:ext cx="497316" cy="564520"/>
          </a:xfrm>
          <a:prstGeom prst="rect">
            <a:avLst/>
          </a:prstGeom>
        </p:spPr>
      </p:pic>
      <p:pic>
        <p:nvPicPr>
          <p:cNvPr id="19" name="Graphic 18">
            <a:extLst>
              <a:ext uri="{FF2B5EF4-FFF2-40B4-BE49-F238E27FC236}">
                <a16:creationId xmlns:a16="http://schemas.microsoft.com/office/drawing/2014/main" id="{9A203A88-437D-9B5D-152C-0E7D1912BCAF}"/>
              </a:ext>
            </a:extLst>
          </p:cNvPr>
          <p:cNvPicPr>
            <a:picLocks noChangeAspect="1"/>
          </p:cNvPicPr>
          <p:nvPr/>
        </p:nvPicPr>
        <p:blipFill>
          <a:blip r:embed="rId5" cstate="email">
            <a:lum bright="100000"/>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032674" y="7016233"/>
            <a:ext cx="1083224" cy="511522"/>
          </a:xfrm>
          <a:prstGeom prst="rect">
            <a:avLst/>
          </a:prstGeom>
        </p:spPr>
      </p:pic>
      <p:pic>
        <p:nvPicPr>
          <p:cNvPr id="26" name="Picture 2" descr="Image result for gpu cloud icon">
            <a:extLst>
              <a:ext uri="{FF2B5EF4-FFF2-40B4-BE49-F238E27FC236}">
                <a16:creationId xmlns:a16="http://schemas.microsoft.com/office/drawing/2014/main" id="{B6E3DF4E-07C4-E54F-DC81-153E59DFEE4E}"/>
              </a:ext>
            </a:extLst>
          </p:cNvPr>
          <p:cNvPicPr>
            <a:picLocks noChangeAspect="1" noChangeArrowheads="1"/>
          </p:cNvPicPr>
          <p:nvPr/>
        </p:nvPicPr>
        <p:blipFill>
          <a:blip r:embed="rId7" cstate="screen">
            <a:lum bright="70000" contrast="-70000"/>
            <a:extLst>
              <a:ext uri="{BEBA8EAE-BF5A-486C-A8C5-ECC9F3942E4B}">
                <a14:imgProps xmlns:a14="http://schemas.microsoft.com/office/drawing/2010/main">
                  <a14:imgLayer r:embed="rId8">
                    <a14:imgEffect>
                      <a14:sharpenSoften amount="100000"/>
                    </a14:imgEffect>
                    <a14:imgEffect>
                      <a14:brightnessContrast bright="100000" contrast="100000"/>
                    </a14:imgEffect>
                  </a14:imgLayer>
                </a14:imgProps>
              </a:ext>
              <a:ext uri="{28A0092B-C50C-407E-A947-70E740481C1C}">
                <a14:useLocalDpi xmlns:a14="http://schemas.microsoft.com/office/drawing/2010/main"/>
              </a:ext>
            </a:extLst>
          </a:blip>
          <a:srcRect/>
          <a:stretch>
            <a:fillRect/>
          </a:stretch>
        </p:blipFill>
        <p:spPr bwMode="auto">
          <a:xfrm>
            <a:off x="9234754" y="6989734"/>
            <a:ext cx="1184324" cy="564519"/>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D3B6624B-226B-7434-EE05-6318BF79FE86}"/>
              </a:ext>
            </a:extLst>
          </p:cNvPr>
          <p:cNvSpPr txBox="1"/>
          <p:nvPr/>
        </p:nvSpPr>
        <p:spPr>
          <a:xfrm>
            <a:off x="2574336" y="7673612"/>
            <a:ext cx="1791056" cy="307777"/>
          </a:xfrm>
          <a:prstGeom prst="rect">
            <a:avLst/>
          </a:prstGeom>
          <a:noFill/>
        </p:spPr>
        <p:txBody>
          <a:bodyPr wrap="square" rtlCol="0">
            <a:spAutoFit/>
          </a:bodyPr>
          <a:lstStyle/>
          <a:p>
            <a:pPr algn="ctr"/>
            <a:r>
              <a:rPr lang="en-US" sz="1400">
                <a:latin typeface="NVIDIA Sans" panose="020B0503020203020204" pitchFamily="34" charset="0"/>
                <a:cs typeface="NVIDIA Sans" panose="020B0503020203020204" pitchFamily="34" charset="0"/>
              </a:rPr>
              <a:t>Jetson</a:t>
            </a:r>
          </a:p>
        </p:txBody>
      </p:sp>
      <p:sp>
        <p:nvSpPr>
          <p:cNvPr id="31" name="TextBox 30">
            <a:extLst>
              <a:ext uri="{FF2B5EF4-FFF2-40B4-BE49-F238E27FC236}">
                <a16:creationId xmlns:a16="http://schemas.microsoft.com/office/drawing/2014/main" id="{DF0F294B-5E3E-FE99-5BAC-30CD36C1EDB8}"/>
              </a:ext>
            </a:extLst>
          </p:cNvPr>
          <p:cNvSpPr txBox="1"/>
          <p:nvPr/>
        </p:nvSpPr>
        <p:spPr>
          <a:xfrm>
            <a:off x="5678758" y="7673612"/>
            <a:ext cx="1791056" cy="307777"/>
          </a:xfrm>
          <a:prstGeom prst="rect">
            <a:avLst/>
          </a:prstGeom>
          <a:noFill/>
        </p:spPr>
        <p:txBody>
          <a:bodyPr wrap="square" rtlCol="0">
            <a:spAutoFit/>
          </a:bodyPr>
          <a:lstStyle/>
          <a:p>
            <a:pPr algn="ctr"/>
            <a:r>
              <a:rPr lang="en-US" sz="1400">
                <a:latin typeface="NVIDIA Sans" panose="020B0503020203020204" pitchFamily="34" charset="0"/>
                <a:cs typeface="NVIDIA Sans" panose="020B0503020203020204" pitchFamily="34" charset="0"/>
              </a:rPr>
              <a:t>Servers</a:t>
            </a:r>
          </a:p>
        </p:txBody>
      </p:sp>
      <p:sp>
        <p:nvSpPr>
          <p:cNvPr id="32" name="TextBox 31">
            <a:extLst>
              <a:ext uri="{FF2B5EF4-FFF2-40B4-BE49-F238E27FC236}">
                <a16:creationId xmlns:a16="http://schemas.microsoft.com/office/drawing/2014/main" id="{7F0D48A6-52A3-9369-2F5A-B9D1822114E3}"/>
              </a:ext>
            </a:extLst>
          </p:cNvPr>
          <p:cNvSpPr txBox="1"/>
          <p:nvPr/>
        </p:nvSpPr>
        <p:spPr>
          <a:xfrm>
            <a:off x="8931388" y="7673612"/>
            <a:ext cx="1791056" cy="307777"/>
          </a:xfrm>
          <a:prstGeom prst="rect">
            <a:avLst/>
          </a:prstGeom>
          <a:noFill/>
        </p:spPr>
        <p:txBody>
          <a:bodyPr wrap="square" rtlCol="0">
            <a:spAutoFit/>
          </a:bodyPr>
          <a:lstStyle/>
          <a:p>
            <a:pPr algn="ctr"/>
            <a:r>
              <a:rPr lang="en-US" sz="1400">
                <a:latin typeface="NVIDIA Sans" panose="020B0503020203020204" pitchFamily="34" charset="0"/>
                <a:cs typeface="NVIDIA Sans" panose="020B0503020203020204" pitchFamily="34" charset="0"/>
              </a:rPr>
              <a:t>Cloud</a:t>
            </a:r>
          </a:p>
        </p:txBody>
      </p:sp>
      <p:sp>
        <p:nvSpPr>
          <p:cNvPr id="33" name="TextBox 32">
            <a:extLst>
              <a:ext uri="{FF2B5EF4-FFF2-40B4-BE49-F238E27FC236}">
                <a16:creationId xmlns:a16="http://schemas.microsoft.com/office/drawing/2014/main" id="{73BB5C17-24A4-658A-8615-4628CE6CC26E}"/>
              </a:ext>
            </a:extLst>
          </p:cNvPr>
          <p:cNvSpPr txBox="1"/>
          <p:nvPr/>
        </p:nvSpPr>
        <p:spPr>
          <a:xfrm>
            <a:off x="12614357" y="3053184"/>
            <a:ext cx="3390749" cy="1477328"/>
          </a:xfrm>
          <a:prstGeom prst="rect">
            <a:avLst/>
          </a:prstGeom>
          <a:noFill/>
          <a:ln>
            <a:noFill/>
          </a:ln>
        </p:spPr>
        <p:txBody>
          <a:bodyPr wrap="square" rtlCol="0">
            <a:spAutoFit/>
          </a:bodyPr>
          <a:lstStyle/>
          <a:p>
            <a:pPr defTabSz="228600" fontAlgn="auto">
              <a:spcBef>
                <a:spcPts val="0"/>
              </a:spcBef>
              <a:spcAft>
                <a:spcPts val="0"/>
              </a:spcAft>
              <a:defRPr/>
            </a:pPr>
            <a:r>
              <a:rPr lang="en-US" dirty="0">
                <a:solidFill>
                  <a:srgbClr val="000000"/>
                </a:solidFill>
                <a:latin typeface="NVIDIA Sans" panose="020B0503020203020204" pitchFamily="34" charset="0"/>
                <a:ea typeface="+mn-ea"/>
                <a:cs typeface="NVIDIA Sans" panose="020B0503020203020204" pitchFamily="34" charset="0"/>
              </a:rPr>
              <a:t>Recipes and sample apps to make it easy to evaluate Gen AI &amp; VLMs and speed up the development of AI agents into your business apps.  </a:t>
            </a:r>
          </a:p>
        </p:txBody>
      </p:sp>
      <p:cxnSp>
        <p:nvCxnSpPr>
          <p:cNvPr id="34" name="Straight Connector 33">
            <a:extLst>
              <a:ext uri="{FF2B5EF4-FFF2-40B4-BE49-F238E27FC236}">
                <a16:creationId xmlns:a16="http://schemas.microsoft.com/office/drawing/2014/main" id="{2646DB69-DB9A-F6D4-2ED0-10F957B1CCA6}"/>
              </a:ext>
            </a:extLst>
          </p:cNvPr>
          <p:cNvCxnSpPr>
            <a:cxnSpLocks/>
          </p:cNvCxnSpPr>
          <p:nvPr/>
        </p:nvCxnSpPr>
        <p:spPr>
          <a:xfrm>
            <a:off x="11223550" y="3055628"/>
            <a:ext cx="1386643" cy="54275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8A4EE007-A02C-8399-0A90-047AE67D18E6}"/>
              </a:ext>
            </a:extLst>
          </p:cNvPr>
          <p:cNvSpPr/>
          <p:nvPr/>
        </p:nvSpPr>
        <p:spPr>
          <a:xfrm>
            <a:off x="11138741" y="2990072"/>
            <a:ext cx="136319" cy="136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sp>
        <p:nvSpPr>
          <p:cNvPr id="40" name="TextBox 39">
            <a:extLst>
              <a:ext uri="{FF2B5EF4-FFF2-40B4-BE49-F238E27FC236}">
                <a16:creationId xmlns:a16="http://schemas.microsoft.com/office/drawing/2014/main" id="{AB166568-985F-C16D-C753-3808603545F4}"/>
              </a:ext>
            </a:extLst>
          </p:cNvPr>
          <p:cNvSpPr txBox="1"/>
          <p:nvPr/>
        </p:nvSpPr>
        <p:spPr>
          <a:xfrm>
            <a:off x="12610193" y="7116623"/>
            <a:ext cx="3383521" cy="646331"/>
          </a:xfrm>
          <a:prstGeom prst="rect">
            <a:avLst/>
          </a:prstGeom>
          <a:noFill/>
          <a:ln>
            <a:noFill/>
          </a:ln>
        </p:spPr>
        <p:txBody>
          <a:bodyPr wrap="square" rtlCol="0">
            <a:spAutoFit/>
          </a:bodyPr>
          <a:lstStyle/>
          <a:p>
            <a:pPr defTabSz="228600" fontAlgn="auto">
              <a:spcBef>
                <a:spcPts val="0"/>
              </a:spcBef>
              <a:spcAft>
                <a:spcPts val="0"/>
              </a:spcAft>
              <a:defRPr/>
            </a:pPr>
            <a:r>
              <a:rPr lang="en-US">
                <a:solidFill>
                  <a:srgbClr val="000000"/>
                </a:solidFill>
                <a:latin typeface="NVIDIA Sans" panose="020B0503020203020204" pitchFamily="34" charset="0"/>
                <a:ea typeface="+mn-ea"/>
                <a:cs typeface="NVIDIA Sans" panose="020B0503020203020204" pitchFamily="34" charset="0"/>
              </a:rPr>
              <a:t>Deploy Visual AI Agents from edge to cloud.</a:t>
            </a:r>
          </a:p>
        </p:txBody>
      </p:sp>
      <p:cxnSp>
        <p:nvCxnSpPr>
          <p:cNvPr id="41" name="Straight Connector 40">
            <a:extLst>
              <a:ext uri="{FF2B5EF4-FFF2-40B4-BE49-F238E27FC236}">
                <a16:creationId xmlns:a16="http://schemas.microsoft.com/office/drawing/2014/main" id="{4F7FFAC7-681B-2BC1-1EAB-CA84EB4A6DD3}"/>
              </a:ext>
            </a:extLst>
          </p:cNvPr>
          <p:cNvCxnSpPr>
            <a:cxnSpLocks/>
          </p:cNvCxnSpPr>
          <p:nvPr/>
        </p:nvCxnSpPr>
        <p:spPr>
          <a:xfrm>
            <a:off x="11221162" y="7142816"/>
            <a:ext cx="1312447" cy="25887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64EFDC5C-021E-C55E-BB72-8AFD97744D8E}"/>
              </a:ext>
            </a:extLst>
          </p:cNvPr>
          <p:cNvSpPr/>
          <p:nvPr/>
        </p:nvSpPr>
        <p:spPr>
          <a:xfrm>
            <a:off x="11127348" y="7057152"/>
            <a:ext cx="136319" cy="136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sp>
        <p:nvSpPr>
          <p:cNvPr id="43" name="TextBox 42">
            <a:extLst>
              <a:ext uri="{FF2B5EF4-FFF2-40B4-BE49-F238E27FC236}">
                <a16:creationId xmlns:a16="http://schemas.microsoft.com/office/drawing/2014/main" id="{E5606DC4-0992-DD1D-907C-49113C8C98D6}"/>
              </a:ext>
            </a:extLst>
          </p:cNvPr>
          <p:cNvSpPr txBox="1"/>
          <p:nvPr/>
        </p:nvSpPr>
        <p:spPr>
          <a:xfrm>
            <a:off x="12621586" y="5538567"/>
            <a:ext cx="3383520" cy="1200329"/>
          </a:xfrm>
          <a:prstGeom prst="rect">
            <a:avLst/>
          </a:prstGeom>
          <a:noFill/>
          <a:ln>
            <a:noFill/>
          </a:ln>
        </p:spPr>
        <p:txBody>
          <a:bodyPr wrap="square" rtlCol="0">
            <a:spAutoFit/>
          </a:bodyPr>
          <a:lstStyle/>
          <a:p>
            <a:pPr defTabSz="228600" fontAlgn="auto">
              <a:spcBef>
                <a:spcPts val="0"/>
              </a:spcBef>
              <a:spcAft>
                <a:spcPts val="0"/>
              </a:spcAft>
              <a:defRPr/>
            </a:pPr>
            <a:r>
              <a:rPr lang="en-US">
                <a:solidFill>
                  <a:srgbClr val="000000"/>
                </a:solidFill>
                <a:latin typeface="NVIDIA Sans" panose="020B0503020203020204" pitchFamily="34" charset="0"/>
                <a:ea typeface="+mn-ea"/>
                <a:cs typeface="NVIDIA Sans" panose="020B0503020203020204" pitchFamily="34" charset="0"/>
              </a:rPr>
              <a:t>Optimized microservices for flexible and easy cloud-native development with simple API calls.</a:t>
            </a:r>
          </a:p>
        </p:txBody>
      </p:sp>
      <p:cxnSp>
        <p:nvCxnSpPr>
          <p:cNvPr id="44" name="Straight Connector 43">
            <a:extLst>
              <a:ext uri="{FF2B5EF4-FFF2-40B4-BE49-F238E27FC236}">
                <a16:creationId xmlns:a16="http://schemas.microsoft.com/office/drawing/2014/main" id="{B01FE8A1-7BA2-66F7-8BAC-6B0A8E6AA2CE}"/>
              </a:ext>
            </a:extLst>
          </p:cNvPr>
          <p:cNvCxnSpPr>
            <a:cxnSpLocks/>
            <a:endCxn id="43" idx="1"/>
          </p:cNvCxnSpPr>
          <p:nvPr/>
        </p:nvCxnSpPr>
        <p:spPr>
          <a:xfrm>
            <a:off x="11223550" y="5862441"/>
            <a:ext cx="1398036" cy="27629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Oval 44">
            <a:extLst>
              <a:ext uri="{FF2B5EF4-FFF2-40B4-BE49-F238E27FC236}">
                <a16:creationId xmlns:a16="http://schemas.microsoft.com/office/drawing/2014/main" id="{B5541FCB-00E4-8DA8-FEDC-0DDBFCD930EF}"/>
              </a:ext>
            </a:extLst>
          </p:cNvPr>
          <p:cNvSpPr/>
          <p:nvPr/>
        </p:nvSpPr>
        <p:spPr>
          <a:xfrm>
            <a:off x="11138741" y="5796217"/>
            <a:ext cx="136319" cy="136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sp>
        <p:nvSpPr>
          <p:cNvPr id="46" name="TextBox 45">
            <a:extLst>
              <a:ext uri="{FF2B5EF4-FFF2-40B4-BE49-F238E27FC236}">
                <a16:creationId xmlns:a16="http://schemas.microsoft.com/office/drawing/2014/main" id="{68F3CBF5-8EAD-B483-368B-09975D5ECEC3}"/>
              </a:ext>
            </a:extLst>
          </p:cNvPr>
          <p:cNvSpPr txBox="1"/>
          <p:nvPr/>
        </p:nvSpPr>
        <p:spPr>
          <a:xfrm>
            <a:off x="2990184" y="8815598"/>
            <a:ext cx="3476680" cy="923330"/>
          </a:xfrm>
          <a:prstGeom prst="rect">
            <a:avLst/>
          </a:prstGeom>
          <a:noFill/>
          <a:ln>
            <a:noFill/>
          </a:ln>
        </p:spPr>
        <p:txBody>
          <a:bodyPr wrap="square" rtlCol="0">
            <a:spAutoFit/>
          </a:bodyPr>
          <a:lstStyle/>
          <a:p>
            <a:pPr defTabSz="228600" fontAlgn="auto">
              <a:spcBef>
                <a:spcPts val="0"/>
              </a:spcBef>
              <a:spcAft>
                <a:spcPts val="0"/>
              </a:spcAft>
              <a:defRPr/>
            </a:pPr>
            <a:r>
              <a:rPr lang="en-US" dirty="0">
                <a:solidFill>
                  <a:srgbClr val="000000"/>
                </a:solidFill>
                <a:latin typeface="NVIDIA Sans" panose="020B0503020203020204" pitchFamily="34" charset="0"/>
                <a:ea typeface="+mn-ea"/>
                <a:cs typeface="NVIDIA Sans" panose="020B0503020203020204" pitchFamily="34" charset="0"/>
              </a:rPr>
              <a:t>Powerful and Customizable VLMs and specialized CV foundation models.</a:t>
            </a:r>
          </a:p>
        </p:txBody>
      </p:sp>
      <p:cxnSp>
        <p:nvCxnSpPr>
          <p:cNvPr id="47" name="Straight Connector 46">
            <a:extLst>
              <a:ext uri="{FF2B5EF4-FFF2-40B4-BE49-F238E27FC236}">
                <a16:creationId xmlns:a16="http://schemas.microsoft.com/office/drawing/2014/main" id="{7574DBA2-4E2D-9DCF-AE8F-C445DA2EBE7E}"/>
              </a:ext>
            </a:extLst>
          </p:cNvPr>
          <p:cNvCxnSpPr>
            <a:cxnSpLocks/>
          </p:cNvCxnSpPr>
          <p:nvPr/>
        </p:nvCxnSpPr>
        <p:spPr>
          <a:xfrm>
            <a:off x="4132281" y="6302701"/>
            <a:ext cx="596243" cy="2366141"/>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9D6C212C-E12E-E0E0-AA83-CC8701847793}"/>
              </a:ext>
            </a:extLst>
          </p:cNvPr>
          <p:cNvSpPr/>
          <p:nvPr/>
        </p:nvSpPr>
        <p:spPr>
          <a:xfrm>
            <a:off x="4078539" y="6233858"/>
            <a:ext cx="136319" cy="136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sp>
        <p:nvSpPr>
          <p:cNvPr id="55" name="TextBox 54">
            <a:extLst>
              <a:ext uri="{FF2B5EF4-FFF2-40B4-BE49-F238E27FC236}">
                <a16:creationId xmlns:a16="http://schemas.microsoft.com/office/drawing/2014/main" id="{7ED8ECD8-2685-A512-D02B-7A519728FE0E}"/>
              </a:ext>
            </a:extLst>
          </p:cNvPr>
          <p:cNvSpPr txBox="1"/>
          <p:nvPr/>
        </p:nvSpPr>
        <p:spPr>
          <a:xfrm>
            <a:off x="6981642" y="8816165"/>
            <a:ext cx="3476680" cy="646331"/>
          </a:xfrm>
          <a:prstGeom prst="rect">
            <a:avLst/>
          </a:prstGeom>
          <a:noFill/>
          <a:ln>
            <a:noFill/>
          </a:ln>
        </p:spPr>
        <p:txBody>
          <a:bodyPr wrap="square" rtlCol="0">
            <a:spAutoFit/>
          </a:bodyPr>
          <a:lstStyle/>
          <a:p>
            <a:pPr defTabSz="228600" fontAlgn="auto">
              <a:spcBef>
                <a:spcPts val="0"/>
              </a:spcBef>
              <a:spcAft>
                <a:spcPts val="0"/>
              </a:spcAft>
              <a:defRPr/>
            </a:pPr>
            <a:r>
              <a:rPr lang="en-US" dirty="0">
                <a:solidFill>
                  <a:srgbClr val="000000"/>
                </a:solidFill>
                <a:latin typeface="NVIDIA Sans" panose="020B0503020203020204" pitchFamily="34" charset="0"/>
                <a:ea typeface="+mn-ea"/>
                <a:cs typeface="NVIDIA Sans" panose="020B0503020203020204" pitchFamily="34" charset="0"/>
              </a:rPr>
              <a:t>Finetuning models through NeMo and TAO.</a:t>
            </a:r>
          </a:p>
        </p:txBody>
      </p:sp>
      <p:cxnSp>
        <p:nvCxnSpPr>
          <p:cNvPr id="56" name="Straight Connector 55">
            <a:extLst>
              <a:ext uri="{FF2B5EF4-FFF2-40B4-BE49-F238E27FC236}">
                <a16:creationId xmlns:a16="http://schemas.microsoft.com/office/drawing/2014/main" id="{B8A01E57-576F-8296-4FB6-93CC2EBB56AC}"/>
              </a:ext>
            </a:extLst>
          </p:cNvPr>
          <p:cNvCxnSpPr>
            <a:cxnSpLocks/>
          </p:cNvCxnSpPr>
          <p:nvPr/>
        </p:nvCxnSpPr>
        <p:spPr>
          <a:xfrm>
            <a:off x="7261683" y="6302701"/>
            <a:ext cx="895062" cy="2512897"/>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57" name="Oval 56">
            <a:extLst>
              <a:ext uri="{FF2B5EF4-FFF2-40B4-BE49-F238E27FC236}">
                <a16:creationId xmlns:a16="http://schemas.microsoft.com/office/drawing/2014/main" id="{FD22B994-3136-0B0B-26D6-DD1FA5C44EB0}"/>
              </a:ext>
            </a:extLst>
          </p:cNvPr>
          <p:cNvSpPr/>
          <p:nvPr/>
        </p:nvSpPr>
        <p:spPr>
          <a:xfrm>
            <a:off x="7205558" y="6241156"/>
            <a:ext cx="136319" cy="13631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228600" fontAlgn="auto">
              <a:lnSpc>
                <a:spcPct val="90000"/>
              </a:lnSpc>
              <a:spcBef>
                <a:spcPts val="0"/>
              </a:spcBef>
              <a:spcAft>
                <a:spcPts val="0"/>
              </a:spcAft>
              <a:defRPr/>
            </a:pPr>
            <a:endParaRPr lang="en-US" sz="2000" err="1">
              <a:solidFill>
                <a:srgbClr val="FFFFFF"/>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324249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BBAB10-D7DB-831E-1475-5B5FDE4AC0B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E1F184D-8D4E-68B9-F335-B2A424214113}"/>
              </a:ext>
            </a:extLst>
          </p:cNvPr>
          <p:cNvSpPr>
            <a:spLocks noGrp="1"/>
          </p:cNvSpPr>
          <p:nvPr>
            <p:ph type="body" sz="quarter" idx="13"/>
          </p:nvPr>
        </p:nvSpPr>
        <p:spPr/>
        <p:txBody>
          <a:bodyPr/>
          <a:lstStyle/>
          <a:p>
            <a:r>
              <a:rPr lang="en-US"/>
              <a:t>NVIDIA NIM</a:t>
            </a:r>
          </a:p>
        </p:txBody>
      </p:sp>
    </p:spTree>
    <p:extLst>
      <p:ext uri="{BB962C8B-B14F-4D97-AF65-F5344CB8AC3E}">
        <p14:creationId xmlns:p14="http://schemas.microsoft.com/office/powerpoint/2010/main" val="4509633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11.xml><?xml version="1.0" encoding="utf-8"?>
<a:theme xmlns:a="http://schemas.openxmlformats.org/drawingml/2006/main" name="6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12.xml><?xml version="1.0" encoding="utf-8"?>
<a:theme xmlns:a="http://schemas.openxmlformats.org/drawingml/2006/main" name="9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cene3d>
          <a:camera prst="orthographicFront"/>
          <a:lightRig rig="soft" dir="t">
            <a:rot lat="0" lon="0" rev="20400000"/>
          </a:lightRig>
        </a:scene3d>
        <a:sp3d prstMaterial="plastic">
          <a:bevelT w="0" h="0"/>
        </a:sp3d>
      </a:spPr>
      <a:bodyPr lIns="45720" tIns="91440" rIns="45720" bIns="91440" rtlCol="0" anchor="ctr"/>
      <a:lstStyle>
        <a:defPPr algn="ctr">
          <a:lnSpc>
            <a:spcPct val="90000"/>
          </a:lnSpc>
          <a:defRPr sz="3200" dirty="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lnSpc>
            <a:spcPct val="90000"/>
          </a:lnSpc>
          <a:defRPr sz="4000" dirty="0" err="1" smtClean="0">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DARK_v2_NewKV.pptx" id="{060452D9-0E63-469A-96C4-06C7BE70A905}" vid="{D8E21F73-B411-4131-834E-AFC4C4FA6942}"/>
    </a:ext>
  </a:extLst>
</a:theme>
</file>

<file path=ppt/theme/theme13.xml><?xml version="1.0" encoding="utf-8"?>
<a:theme xmlns:a="http://schemas.openxmlformats.org/drawingml/2006/main" name="10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14.xml><?xml version="1.0" encoding="utf-8"?>
<a:theme xmlns:a="http://schemas.openxmlformats.org/drawingml/2006/main" name="11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4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9" id="{963E2D48-55B9-46B6-B670-AD0E2F5E5EF7}" vid="{2E4076D2-6020-4961-AB7A-2DF0C354AFB4}"/>
    </a:ext>
  </a:extLst>
</a:theme>
</file>

<file path=ppt/theme/theme7.xml><?xml version="1.0" encoding="utf-8"?>
<a:theme xmlns:a="http://schemas.openxmlformats.org/drawingml/2006/main" name="2_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Trebuchet MS" panose="020B0603020202020204" pitchFamily="34" charset="0"/>
          </a:defRPr>
        </a:defPPr>
      </a:lstStyle>
    </a:txDef>
  </a:objectDefaults>
  <a:extraClrSchemeLst/>
  <a:extLst>
    <a:ext uri="{05A4C25C-085E-4340-85A3-A5531E510DB2}">
      <thm15:themeFamily xmlns:thm15="http://schemas.microsoft.com/office/thememl/2012/main" name="Presentation4" id="{27774DE1-F29C-42F8-8812-C02766078FAC}" vid="{7F35D829-F297-4CCD-B274-4F1460E79F98}"/>
    </a:ext>
  </a:extLst>
</a:theme>
</file>

<file path=ppt/theme/theme8.xml><?xml version="1.0" encoding="utf-8"?>
<a:theme xmlns:a="http://schemas.openxmlformats.org/drawingml/2006/main" name="ST PowerPoint Template 16x9">
  <a:themeElements>
    <a:clrScheme name="STMicroelectronics 2021">
      <a:dk1>
        <a:srgbClr val="03234B"/>
      </a:dk1>
      <a:lt1>
        <a:srgbClr val="FFFFFF"/>
      </a:lt1>
      <a:dk2>
        <a:srgbClr val="464650"/>
      </a:dk2>
      <a:lt2>
        <a:srgbClr val="E8E8E9"/>
      </a:lt2>
      <a:accent1>
        <a:srgbClr val="03234B"/>
      </a:accent1>
      <a:accent2>
        <a:srgbClr val="E6007E"/>
      </a:accent2>
      <a:accent3>
        <a:srgbClr val="3CB4E6"/>
      </a:accent3>
      <a:accent4>
        <a:srgbClr val="FFD200"/>
      </a:accent4>
      <a:accent5>
        <a:srgbClr val="49B170"/>
      </a:accent5>
      <a:accent6>
        <a:srgbClr val="8C0078"/>
      </a:accent6>
      <a:hlink>
        <a:srgbClr val="3CB4E6"/>
      </a:hlink>
      <a:folHlink>
        <a:srgbClr val="3CB4E6"/>
      </a:folHlink>
    </a:clrScheme>
    <a:fontScheme name="ST BRAND 2019">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buClr>
            <a:schemeClr val="bg1"/>
          </a:buCl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22225">
          <a:headEnd type="none" w="lg" len="lg"/>
          <a:tailEnd type="none" w="lg" len="lg"/>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err="1" smtClean="0"/>
        </a:defPPr>
      </a:lstStyle>
    </a:txDef>
  </a:objectDefaults>
  <a:extraClrSchemeLst/>
  <a:extLst>
    <a:ext uri="{05A4C25C-085E-4340-85A3-A5531E510DB2}">
      <thm15:themeFamily xmlns:thm15="http://schemas.microsoft.com/office/thememl/2012/main" name="ST_Template_[16-9].potx" id="{CD5ACC94-6E44-41CD-AD84-5EC23CEA07C9}" vid="{AE223C04-3F7D-4337-AA9C-E9D20F57FFE9}"/>
    </a:ext>
  </a:extLst>
</a:theme>
</file>

<file path=ppt/theme/theme9.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v2_NewKV.pptx" id="{2CB1BC51-CEBF-4125-BC6C-FB23D6874A8C}" vid="{0B679A5A-A7BB-445D-B89B-5017F750351A}"/>
    </a:ext>
  </a:extLst>
</a:theme>
</file>

<file path=ppt/theme/themeOverride1.xml><?xml version="1.0" encoding="utf-8"?>
<a:themeOverride xmlns:a="http://schemas.openxmlformats.org/drawingml/2006/main">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ppt/theme/themeOverride2.xml><?xml version="1.0" encoding="utf-8"?>
<a:themeOverride xmlns:a="http://schemas.openxmlformats.org/drawingml/2006/main">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SharedWithUsers xmlns="12f36dd7-025a-4722-a004-6d4d59aa9482">
      <UserInfo>
        <DisplayName>Tiffany Yeung</DisplayName>
        <AccountId>873</AccountId>
        <AccountType/>
      </UserInfo>
      <UserInfo>
        <DisplayName>Annette Schweitzer</DisplayName>
        <AccountId>1305</AccountId>
        <AccountType/>
      </UserInfo>
      <UserInfo>
        <DisplayName>Debraj Sinha</DisplayName>
        <AccountId>193</AccountId>
        <AccountType/>
      </UserInfo>
    </SharedWithUsers>
    <TaxCatchAll xmlns="12f36dd7-025a-4722-a004-6d4d59aa9482" xsi:nil="true"/>
    <lcf76f155ced4ddcb4097134ff3c332f xmlns="b2a4d9fc-77f3-4bc0-a616-998399b0b6e5">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4C35C490283AD4DA5BBAC3DD44ABE4C" ma:contentTypeVersion="18" ma:contentTypeDescription="Create a new document." ma:contentTypeScope="" ma:versionID="8239e5e5cb32a1a50647703bd3a226e4">
  <xsd:schema xmlns:xsd="http://www.w3.org/2001/XMLSchema" xmlns:xs="http://www.w3.org/2001/XMLSchema" xmlns:p="http://schemas.microsoft.com/office/2006/metadata/properties" xmlns:ns2="b2a4d9fc-77f3-4bc0-a616-998399b0b6e5" xmlns:ns3="12f36dd7-025a-4722-a004-6d4d59aa9482" targetNamespace="http://schemas.microsoft.com/office/2006/metadata/properties" ma:root="true" ma:fieldsID="1f49076053cbc5d9b5304539703bbd42" ns2:_="" ns3:_="">
    <xsd:import namespace="b2a4d9fc-77f3-4bc0-a616-998399b0b6e5"/>
    <xsd:import namespace="12f36dd7-025a-4722-a004-6d4d59aa9482"/>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element ref="ns2:MediaServiceSearchPropertie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2a4d9fc-77f3-4bc0-a616-998399b0b6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18" nillable="true" ma:displayName="Length (seconds)" ma:internalName="MediaLengthInSeconds" ma:readOnly="true">
      <xsd:simpleType>
        <xsd:restriction base="dms:Unknow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element name="MediaServiceSearchProperties" ma:index="23" nillable="true" ma:displayName="MediaServiceSearchProperties" ma:hidden="true" ma:internalName="MediaServiceSearchProperties" ma:readOnly="true">
      <xsd:simpleType>
        <xsd:restriction base="dms:Note"/>
      </xsd:simpleType>
    </xsd:element>
    <xsd:element name="MediaServiceLocation" ma:index="24"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f36dd7-025a-4722-a004-6d4d59aa9482"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e761c246-df3c-4c2b-a617-fb99f4ae1f67}" ma:internalName="TaxCatchAll" ma:showField="CatchAllData" ma:web="12f36dd7-025a-4722-a004-6d4d59aa948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F88E22E-2A4B-4FB1-9848-BF16E7DBE74B}">
  <ds:schemaRefs>
    <ds:schemaRef ds:uri="http://purl.org/dc/terms/"/>
    <ds:schemaRef ds:uri="b2a4d9fc-77f3-4bc0-a616-998399b0b6e5"/>
    <ds:schemaRef ds:uri="http://www.w3.org/XML/1998/namespace"/>
    <ds:schemaRef ds:uri="http://schemas.microsoft.com/office/2006/documentManagement/types"/>
    <ds:schemaRef ds:uri="http://schemas.openxmlformats.org/package/2006/metadata/core-properties"/>
    <ds:schemaRef ds:uri="http://purl.org/dc/elements/1.1/"/>
    <ds:schemaRef ds:uri="http://purl.org/dc/dcmitype/"/>
    <ds:schemaRef ds:uri="http://schemas.microsoft.com/office/2006/metadata/properties"/>
    <ds:schemaRef ds:uri="http://schemas.microsoft.com/office/infopath/2007/PartnerControls"/>
    <ds:schemaRef ds:uri="12f36dd7-025a-4722-a004-6d4d59aa9482"/>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95E2CA50-8981-481F-BFAD-1876E22DA9C6}">
  <ds:schemaRefs>
    <ds:schemaRef ds:uri="12f36dd7-025a-4722-a004-6d4d59aa9482"/>
    <ds:schemaRef ds:uri="b2a4d9fc-77f3-4bc0-a616-998399b0b6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6b558183-044c-4105-8d9c-cea02a2a3d86}" enabled="1" method="Standard" siteId="{43083d15-7273-40c1-b7db-39efd9ccc17a}" removed="0"/>
</clbl:labelList>
</file>

<file path=docProps/app.xml><?xml version="1.0" encoding="utf-8"?>
<Properties xmlns="http://schemas.openxmlformats.org/officeDocument/2006/extended-properties" xmlns:vt="http://schemas.openxmlformats.org/officeDocument/2006/docPropsVTypes">
  <TotalTime>275</TotalTime>
  <Words>4492</Words>
  <Application>Microsoft Macintosh PowerPoint</Application>
  <PresentationFormat>Custom</PresentationFormat>
  <Paragraphs>437</Paragraphs>
  <Slides>37</Slides>
  <Notes>18</Notes>
  <HiddenSlides>0</HiddenSlides>
  <MMClips>0</MMClips>
  <ScaleCrop>false</ScaleCrop>
  <HeadingPairs>
    <vt:vector size="6" baseType="variant">
      <vt:variant>
        <vt:lpstr>Fonts Used</vt:lpstr>
      </vt:variant>
      <vt:variant>
        <vt:i4>15</vt:i4>
      </vt:variant>
      <vt:variant>
        <vt:lpstr>Theme</vt:lpstr>
      </vt:variant>
      <vt:variant>
        <vt:i4>14</vt:i4>
      </vt:variant>
      <vt:variant>
        <vt:lpstr>Slide Titles</vt:lpstr>
      </vt:variant>
      <vt:variant>
        <vt:i4>37</vt:i4>
      </vt:variant>
    </vt:vector>
  </HeadingPairs>
  <TitlesOfParts>
    <vt:vector size="66" baseType="lpstr">
      <vt:lpstr>Aptos</vt:lpstr>
      <vt:lpstr>Arial</vt:lpstr>
      <vt:lpstr>Calibri</vt:lpstr>
      <vt:lpstr>Century Gothic</vt:lpstr>
      <vt:lpstr>Courier New</vt:lpstr>
      <vt:lpstr>DINPro-Medium</vt:lpstr>
      <vt:lpstr>Noto Sans Symbols</vt:lpstr>
      <vt:lpstr>NVIDIA</vt:lpstr>
      <vt:lpstr>NVIDIA Sans</vt:lpstr>
      <vt:lpstr>NVIDIA Sans Light</vt:lpstr>
      <vt:lpstr>NVIDIA Sans Medium</vt:lpstr>
      <vt:lpstr>Roboto Mono</vt:lpstr>
      <vt:lpstr>Söhne</vt:lpstr>
      <vt:lpstr>Trebuchet MS</vt:lpstr>
      <vt:lpstr>Wingdings</vt:lpstr>
      <vt:lpstr>Title &amp; Bullet</vt:lpstr>
      <vt:lpstr>1_Title &amp; Bullet</vt:lpstr>
      <vt:lpstr>2_Title &amp; Bullet</vt:lpstr>
      <vt:lpstr>3_Title &amp; Bullet</vt:lpstr>
      <vt:lpstr>4_Title &amp; Bullet</vt:lpstr>
      <vt:lpstr>1_Title Only</vt:lpstr>
      <vt:lpstr>2_Title Only</vt:lpstr>
      <vt:lpstr>ST PowerPoint Template 16x9</vt:lpstr>
      <vt:lpstr>Title Only</vt:lpstr>
      <vt:lpstr>3_Title Only</vt:lpstr>
      <vt:lpstr>6_Title Only</vt:lpstr>
      <vt:lpstr>9_Title Only</vt:lpstr>
      <vt:lpstr>10_Title Only</vt:lpstr>
      <vt:lpstr>11_Title Only</vt:lpstr>
      <vt:lpstr>Build Visual AI Agents with Generative AI  and NVIDIA NIM</vt:lpstr>
      <vt:lpstr>PowerPoint Presentation</vt:lpstr>
      <vt:lpstr>PowerPoint Presentation</vt:lpstr>
      <vt:lpstr>PowerPoint Presentation</vt:lpstr>
      <vt:lpstr>Vision Language Models are Evolving at an Astonishing Pace</vt:lpstr>
      <vt:lpstr>Vision Language Models are Evolving at an Astonishing Pace</vt:lpstr>
      <vt:lpstr>NVIDIA VILA - Industrial Strength VLM</vt:lpstr>
      <vt:lpstr>NVIDIA Metropolis Stack for Building Visual Agents</vt:lpstr>
      <vt:lpstr>PowerPoint Presentation</vt:lpstr>
      <vt:lpstr>NVIDIA NIM Microservices</vt:lpstr>
      <vt:lpstr>NVIDIA NIM for Vision Tasks</vt:lpstr>
      <vt:lpstr>build.nvidia.com </vt:lpstr>
      <vt:lpstr>PowerPoint Presentation</vt:lpstr>
      <vt:lpstr>PowerPoint Presentation</vt:lpstr>
      <vt:lpstr>Evaluate and Experiment with Vision Language Models (VLM)</vt:lpstr>
      <vt:lpstr>PowerPoint Presentation</vt:lpstr>
      <vt:lpstr>Metropolis Reference Workflows &amp; Sample Apps</vt:lpstr>
      <vt:lpstr>Structured Text Extraction Reference Workflow</vt:lpstr>
      <vt:lpstr>PowerPoint Presentation</vt:lpstr>
      <vt:lpstr>Reference Workflows with Foundation Models </vt:lpstr>
      <vt:lpstr>PowerPoint Presentation</vt:lpstr>
      <vt:lpstr>Metropolis Microservices Expands with VIA Microservice</vt:lpstr>
      <vt:lpstr>VIA Microservice Architecture</vt:lpstr>
      <vt:lpstr>VIA Microservice Architecture</vt:lpstr>
      <vt:lpstr>VIA Microservice Architecture</vt:lpstr>
      <vt:lpstr>Simplify VIA Microservice with API Calls</vt:lpstr>
      <vt:lpstr>PowerPoint Presentation</vt:lpstr>
      <vt:lpstr>Create Customized Workflows with VIA Microservice</vt:lpstr>
      <vt:lpstr>Custom Workflow: Interact with Virtual Environments</vt:lpstr>
      <vt:lpstr>PowerPoint Presentation</vt:lpstr>
      <vt:lpstr>PowerPoint Presentation</vt:lpstr>
      <vt:lpstr>Cloud-Native Vision AI Workflows for the Edge </vt:lpstr>
      <vt:lpstr>PowerPoint Presentation</vt:lpstr>
      <vt:lpstr>PowerPoint Presentation</vt:lpstr>
      <vt:lpstr>Get Started Building Visual AI Agents</vt:lpstr>
      <vt:lpstr>Resources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Jennifer Hohn</dc:creator>
  <cp:lastModifiedBy>Debraj Sinha</cp:lastModifiedBy>
  <cp:revision>10</cp:revision>
  <dcterms:created xsi:type="dcterms:W3CDTF">2008-01-24T03:11:41Z</dcterms:created>
  <dcterms:modified xsi:type="dcterms:W3CDTF">2024-09-09T22:11:10Z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0x01010064C35C490283AD4DA5BBAC3DD44ABE4C</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y fmtid="{D5CDD505-2E9C-101B-9397-08002B2CF9AE}" pid="12" name="MediaServiceImageTags">
    <vt:lpwstr/>
  </property>
</Properties>
</file>